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3" r:id="rId4"/>
    <p:sldId id="262" r:id="rId5"/>
    <p:sldId id="264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7442EC-ACCA-4DBC-8AA4-282A8C420B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C9EED121-99A8-4321-A478-E8482FBF33BD}" type="pres">
      <dgm:prSet presAssocID="{287442EC-ACCA-4DBC-8AA4-282A8C420B8C}" presName="diagram" presStyleCnt="0">
        <dgm:presLayoutVars>
          <dgm:dir/>
          <dgm:resizeHandles val="exact"/>
        </dgm:presLayoutVars>
      </dgm:prSet>
      <dgm:spPr/>
    </dgm:pt>
  </dgm:ptLst>
  <dgm:cxnLst>
    <dgm:cxn modelId="{4B4DABD8-4352-4CE9-9457-103D55CF7810}" type="presOf" srcId="{287442EC-ACCA-4DBC-8AA4-282A8C420B8C}" destId="{C9EED121-99A8-4321-A478-E8482FBF33BD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1D5124-A929-4D17-9D48-3E031EFDF854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0FB8D5B-34ED-4E39-A73E-4226B7F71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362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odoni MT" pitchFamily="18" charset="0"/>
              </a:rPr>
              <a:t>Amelia </a:t>
            </a:r>
            <a:r>
              <a:rPr lang="en-US" sz="3200" dirty="0" err="1" smtClean="0">
                <a:latin typeface="Bodoni MT" pitchFamily="18" charset="0"/>
              </a:rPr>
              <a:t>Azzahra</a:t>
            </a:r>
            <a:endParaRPr lang="en-US" sz="3200" dirty="0" smtClean="0">
              <a:latin typeface="Bodoni MT" pitchFamily="18" charset="0"/>
            </a:endParaRPr>
          </a:p>
          <a:p>
            <a:r>
              <a:rPr lang="en-US" sz="3200" dirty="0" smtClean="0">
                <a:latin typeface="Bodoni MT" pitchFamily="18" charset="0"/>
              </a:rPr>
              <a:t>Eva </a:t>
            </a:r>
            <a:r>
              <a:rPr lang="en-US" sz="3200" dirty="0" err="1" smtClean="0">
                <a:latin typeface="Bodoni MT" pitchFamily="18" charset="0"/>
              </a:rPr>
              <a:t>Nuriska</a:t>
            </a:r>
            <a:endParaRPr lang="en-US" sz="3200" dirty="0" smtClean="0">
              <a:latin typeface="Bodoni MT" pitchFamily="18" charset="0"/>
            </a:endParaRPr>
          </a:p>
          <a:p>
            <a:r>
              <a:rPr lang="en-US" sz="3200" dirty="0" err="1" smtClean="0">
                <a:latin typeface="Bodoni MT" pitchFamily="18" charset="0"/>
              </a:rPr>
              <a:t>Hesya</a:t>
            </a:r>
            <a:r>
              <a:rPr lang="en-US" sz="3200" dirty="0" smtClean="0">
                <a:latin typeface="Bodoni MT" pitchFamily="18" charset="0"/>
              </a:rPr>
              <a:t> </a:t>
            </a:r>
            <a:r>
              <a:rPr lang="en-US" sz="3200" dirty="0" err="1" smtClean="0">
                <a:latin typeface="Bodoni MT" pitchFamily="18" charset="0"/>
              </a:rPr>
              <a:t>Safetiani</a:t>
            </a:r>
            <a:endParaRPr lang="en-US" sz="3200" dirty="0" smtClean="0">
              <a:latin typeface="Bodoni MT" pitchFamily="18" charset="0"/>
            </a:endParaRPr>
          </a:p>
          <a:p>
            <a:r>
              <a:rPr lang="en-US" sz="3200" dirty="0" err="1" smtClean="0">
                <a:latin typeface="Bodoni MT" pitchFamily="18" charset="0"/>
              </a:rPr>
              <a:t>Rahmah</a:t>
            </a:r>
            <a:r>
              <a:rPr lang="en-US" sz="3200" dirty="0" smtClean="0">
                <a:latin typeface="Bodoni MT" pitchFamily="18" charset="0"/>
              </a:rPr>
              <a:t> </a:t>
            </a:r>
            <a:r>
              <a:rPr lang="en-US" sz="3200" dirty="0" err="1" smtClean="0">
                <a:latin typeface="Bodoni MT" pitchFamily="18" charset="0"/>
              </a:rPr>
              <a:t>Tunisa</a:t>
            </a:r>
            <a:endParaRPr lang="en-US" sz="3200" dirty="0" smtClean="0">
              <a:latin typeface="Bodoni MT" pitchFamily="18" charset="0"/>
            </a:endParaRP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2514600"/>
          </a:xfrm>
        </p:spPr>
        <p:txBody>
          <a:bodyPr>
            <a:normAutofit/>
          </a:bodyPr>
          <a:lstStyle/>
          <a:p>
            <a:r>
              <a:rPr lang="en-US" sz="5300" dirty="0" smtClean="0">
                <a:latin typeface="Eras Demi ITC" pitchFamily="34" charset="0"/>
              </a:rPr>
              <a:t>NIHONSHI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Muromachi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1333 - 1573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3200" dirty="0" err="1" smtClean="0"/>
              <a:t>Menjelang</a:t>
            </a:r>
            <a:r>
              <a:rPr lang="en-US" sz="3200" dirty="0" smtClean="0"/>
              <a:t> </a:t>
            </a:r>
            <a:r>
              <a:rPr lang="en-US" sz="3200" dirty="0" err="1" smtClean="0"/>
              <a:t>abad</a:t>
            </a:r>
            <a:r>
              <a:rPr lang="en-US" sz="3200" dirty="0" smtClean="0"/>
              <a:t> ke-16, </a:t>
            </a:r>
            <a:r>
              <a:rPr lang="en-US" sz="3200" dirty="0" err="1" smtClean="0"/>
              <a:t>Jepang</a:t>
            </a:r>
            <a:r>
              <a:rPr lang="en-US" sz="3200" dirty="0" smtClean="0"/>
              <a:t> </a:t>
            </a:r>
            <a:r>
              <a:rPr lang="en-US" sz="3200" dirty="0" err="1" smtClean="0"/>
              <a:t>diperintah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daimyo </a:t>
            </a:r>
            <a:r>
              <a:rPr lang="en-US" sz="3200" dirty="0" err="1" smtClean="0"/>
              <a:t>berpengaruh</a:t>
            </a:r>
            <a:r>
              <a:rPr lang="en-US" sz="3200" dirty="0" smtClean="0"/>
              <a:t>. </a:t>
            </a:r>
            <a:r>
              <a:rPr lang="en-US" sz="3200" dirty="0" err="1" smtClean="0"/>
              <a:t>Muncullah</a:t>
            </a:r>
            <a:r>
              <a:rPr lang="en-US" sz="3200" dirty="0" smtClean="0"/>
              <a:t> </a:t>
            </a:r>
            <a:r>
              <a:rPr lang="en-US" sz="3200" dirty="0" err="1" smtClean="0"/>
              <a:t>Oda</a:t>
            </a:r>
            <a:r>
              <a:rPr lang="en-US" sz="3200" dirty="0" smtClean="0"/>
              <a:t> Nobunaga,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ahli</a:t>
            </a:r>
            <a:r>
              <a:rPr lang="en-US" sz="3200" dirty="0" smtClean="0"/>
              <a:t> </a:t>
            </a:r>
            <a:r>
              <a:rPr lang="en-US" sz="3200" dirty="0" err="1" smtClean="0"/>
              <a:t>perang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ingin</a:t>
            </a:r>
            <a:r>
              <a:rPr lang="en-US" sz="3200" dirty="0" smtClean="0"/>
              <a:t> </a:t>
            </a:r>
            <a:r>
              <a:rPr lang="en-US" sz="3200" dirty="0" err="1" smtClean="0"/>
              <a:t>menundukkan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daimyo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menguasai</a:t>
            </a:r>
            <a:r>
              <a:rPr lang="en-US" sz="3200" dirty="0" smtClean="0"/>
              <a:t> </a:t>
            </a:r>
            <a:r>
              <a:rPr lang="en-US" sz="3200" dirty="0" err="1" smtClean="0"/>
              <a:t>Jepang</a:t>
            </a:r>
            <a:r>
              <a:rPr lang="en-US" sz="3200" dirty="0" smtClean="0"/>
              <a:t>.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1568 </a:t>
            </a:r>
            <a:r>
              <a:rPr lang="en-US" sz="3200" dirty="0" err="1" smtClean="0"/>
              <a:t>Oda</a:t>
            </a:r>
            <a:r>
              <a:rPr lang="en-US" sz="3200" dirty="0" smtClean="0"/>
              <a:t> Nobunaga </a:t>
            </a:r>
            <a:r>
              <a:rPr lang="en-US" sz="3200" dirty="0" err="1" smtClean="0"/>
              <a:t>berhasil</a:t>
            </a:r>
            <a:r>
              <a:rPr lang="en-US" sz="3200" dirty="0" smtClean="0"/>
              <a:t> </a:t>
            </a:r>
            <a:r>
              <a:rPr lang="en-US" sz="3200" dirty="0" err="1" smtClean="0"/>
              <a:t>menundukkan</a:t>
            </a:r>
            <a:r>
              <a:rPr lang="en-US" sz="3200" dirty="0" smtClean="0"/>
              <a:t> </a:t>
            </a:r>
            <a:r>
              <a:rPr lang="en-US" sz="3200" dirty="0" err="1" smtClean="0"/>
              <a:t>tiga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-daimyo-an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petempuran</a:t>
            </a:r>
            <a:r>
              <a:rPr lang="en-US" sz="3200" dirty="0" smtClean="0"/>
              <a:t> </a:t>
            </a:r>
            <a:r>
              <a:rPr lang="en-US" sz="3200" dirty="0" err="1" smtClean="0"/>
              <a:t>Okehazama</a:t>
            </a:r>
            <a:r>
              <a:rPr lang="en-US" sz="3200" dirty="0" smtClean="0"/>
              <a:t>. </a:t>
            </a:r>
            <a:r>
              <a:rPr lang="en-US" sz="3200" dirty="0" err="1" smtClean="0"/>
              <a:t>Sejak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, </a:t>
            </a:r>
            <a:r>
              <a:rPr lang="en-US" sz="3200" dirty="0" err="1" smtClean="0"/>
              <a:t>Oda</a:t>
            </a:r>
            <a:r>
              <a:rPr lang="en-US" sz="3200" dirty="0" smtClean="0"/>
              <a:t> Nobunaga </a:t>
            </a:r>
            <a:r>
              <a:rPr lang="en-US" sz="3200" dirty="0" err="1" smtClean="0"/>
              <a:t>semakin</a:t>
            </a:r>
            <a:r>
              <a:rPr lang="en-US" sz="3200" dirty="0" smtClean="0"/>
              <a:t> </a:t>
            </a:r>
            <a:r>
              <a:rPr lang="en-US" sz="3200" dirty="0" err="1" smtClean="0"/>
              <a:t>terkenal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algn="just"/>
            <a:r>
              <a:rPr lang="en-US" sz="2950" dirty="0" err="1" smtClean="0"/>
              <a:t>Oda</a:t>
            </a:r>
            <a:r>
              <a:rPr lang="en-US" sz="2950" dirty="0" smtClean="0"/>
              <a:t> Nobunaga </a:t>
            </a:r>
            <a:r>
              <a:rPr lang="en-US" sz="2950" dirty="0" err="1" smtClean="0"/>
              <a:t>bersekutu</a:t>
            </a:r>
            <a:r>
              <a:rPr lang="en-US" sz="2950" dirty="0" smtClean="0"/>
              <a:t> </a:t>
            </a:r>
            <a:r>
              <a:rPr lang="en-US" sz="2950" dirty="0" err="1" smtClean="0"/>
              <a:t>dengan</a:t>
            </a:r>
            <a:r>
              <a:rPr lang="en-US" sz="2950" dirty="0" smtClean="0"/>
              <a:t> Tokugawa </a:t>
            </a:r>
            <a:r>
              <a:rPr lang="en-US" sz="2950" dirty="0" err="1" smtClean="0"/>
              <a:t>Ieyasu</a:t>
            </a:r>
            <a:r>
              <a:rPr lang="en-US" sz="2950" dirty="0" smtClean="0"/>
              <a:t> </a:t>
            </a:r>
            <a:r>
              <a:rPr lang="en-US" sz="2950" dirty="0" err="1" smtClean="0"/>
              <a:t>untuk</a:t>
            </a:r>
            <a:r>
              <a:rPr lang="en-US" sz="2950" dirty="0" smtClean="0"/>
              <a:t> </a:t>
            </a:r>
            <a:r>
              <a:rPr lang="en-US" sz="2950" dirty="0" err="1" smtClean="0"/>
              <a:t>menduduki</a:t>
            </a:r>
            <a:r>
              <a:rPr lang="en-US" sz="2950" dirty="0" smtClean="0"/>
              <a:t> Kyoto. Ashikaga Yoshiaki </a:t>
            </a:r>
            <a:r>
              <a:rPr lang="en-US" sz="2950" dirty="0" err="1" smtClean="0"/>
              <a:t>kemudian</a:t>
            </a:r>
            <a:r>
              <a:rPr lang="en-US" sz="2950" dirty="0" smtClean="0"/>
              <a:t> </a:t>
            </a:r>
            <a:r>
              <a:rPr lang="en-US" sz="2950" dirty="0" err="1" smtClean="0"/>
              <a:t>menjadi</a:t>
            </a:r>
            <a:r>
              <a:rPr lang="en-US" sz="2950" dirty="0" smtClean="0"/>
              <a:t> shogun ke-15 </a:t>
            </a:r>
            <a:r>
              <a:rPr lang="en-US" sz="2950" dirty="0" err="1" smtClean="0"/>
              <a:t>namun</a:t>
            </a:r>
            <a:r>
              <a:rPr lang="en-US" sz="2950" dirty="0" smtClean="0"/>
              <a:t> </a:t>
            </a:r>
            <a:r>
              <a:rPr lang="en-US" sz="2950" dirty="0" err="1" smtClean="0"/>
              <a:t>kekuasaan</a:t>
            </a:r>
            <a:r>
              <a:rPr lang="en-US" sz="2950" dirty="0" smtClean="0"/>
              <a:t> </a:t>
            </a:r>
            <a:r>
              <a:rPr lang="en-US" sz="2950" dirty="0" err="1" smtClean="0"/>
              <a:t>politik</a:t>
            </a:r>
            <a:r>
              <a:rPr lang="en-US" sz="2950" dirty="0" smtClean="0"/>
              <a:t> </a:t>
            </a:r>
            <a:r>
              <a:rPr lang="en-US" sz="2950" dirty="0" err="1" smtClean="0"/>
              <a:t>sepenuhnya</a:t>
            </a:r>
            <a:r>
              <a:rPr lang="en-US" sz="2950" dirty="0" smtClean="0"/>
              <a:t> </a:t>
            </a:r>
            <a:r>
              <a:rPr lang="en-US" sz="2950" dirty="0" err="1" smtClean="0"/>
              <a:t>di</a:t>
            </a:r>
            <a:r>
              <a:rPr lang="en-US" sz="2950" dirty="0" smtClean="0"/>
              <a:t> </a:t>
            </a:r>
            <a:r>
              <a:rPr lang="en-US" sz="2950" dirty="0" err="1" smtClean="0"/>
              <a:t>tangan</a:t>
            </a:r>
            <a:r>
              <a:rPr lang="en-US" sz="2950" dirty="0" smtClean="0"/>
              <a:t> </a:t>
            </a:r>
            <a:r>
              <a:rPr lang="en-US" sz="2950" dirty="0" err="1" smtClean="0"/>
              <a:t>Oda</a:t>
            </a:r>
            <a:r>
              <a:rPr lang="en-US" sz="2950" dirty="0" smtClean="0"/>
              <a:t>.</a:t>
            </a:r>
          </a:p>
          <a:p>
            <a:pPr algn="just"/>
            <a:r>
              <a:rPr lang="en-US" sz="2950" dirty="0" smtClean="0"/>
              <a:t>Yoshiaki yang </a:t>
            </a:r>
            <a:r>
              <a:rPr lang="en-US" sz="2950" dirty="0" err="1" smtClean="0"/>
              <a:t>merasa</a:t>
            </a:r>
            <a:r>
              <a:rPr lang="en-US" sz="2950" dirty="0" smtClean="0"/>
              <a:t> </a:t>
            </a:r>
            <a:r>
              <a:rPr lang="en-US" sz="2950" dirty="0" err="1" smtClean="0"/>
              <a:t>tidak</a:t>
            </a:r>
            <a:r>
              <a:rPr lang="en-US" sz="2950" dirty="0" smtClean="0"/>
              <a:t> </a:t>
            </a:r>
            <a:r>
              <a:rPr lang="en-US" sz="2950" dirty="0" err="1" smtClean="0"/>
              <a:t>puas</a:t>
            </a:r>
            <a:r>
              <a:rPr lang="en-US" sz="2950" dirty="0" smtClean="0"/>
              <a:t>, </a:t>
            </a:r>
            <a:r>
              <a:rPr lang="en-US" sz="2950" dirty="0" err="1" smtClean="0"/>
              <a:t>bersekutu</a:t>
            </a:r>
            <a:r>
              <a:rPr lang="en-US" sz="2950" dirty="0" smtClean="0"/>
              <a:t> </a:t>
            </a:r>
            <a:r>
              <a:rPr lang="en-US" sz="2950" dirty="0" err="1" smtClean="0"/>
              <a:t>dengan</a:t>
            </a:r>
            <a:r>
              <a:rPr lang="en-US" sz="2950" dirty="0" smtClean="0"/>
              <a:t> </a:t>
            </a:r>
            <a:r>
              <a:rPr lang="en-US" sz="2950" dirty="0" err="1" smtClean="0"/>
              <a:t>para</a:t>
            </a:r>
            <a:r>
              <a:rPr lang="en-US" sz="2950" dirty="0" smtClean="0"/>
              <a:t> daimyo </a:t>
            </a:r>
            <a:r>
              <a:rPr lang="en-US" sz="2950" dirty="0" err="1" smtClean="0"/>
              <a:t>untuk</a:t>
            </a:r>
            <a:r>
              <a:rPr lang="en-US" sz="2950" dirty="0" smtClean="0"/>
              <a:t> </a:t>
            </a:r>
            <a:r>
              <a:rPr lang="en-US" sz="2950" dirty="0" err="1" smtClean="0"/>
              <a:t>menggulingkan</a:t>
            </a:r>
            <a:r>
              <a:rPr lang="en-US" sz="2950" dirty="0" smtClean="0"/>
              <a:t> </a:t>
            </a:r>
            <a:r>
              <a:rPr lang="en-US" sz="2950" dirty="0" err="1" smtClean="0"/>
              <a:t>Oda</a:t>
            </a:r>
            <a:r>
              <a:rPr lang="en-US" sz="2950" dirty="0" smtClean="0"/>
              <a:t> Nobunaga. </a:t>
            </a:r>
            <a:r>
              <a:rPr lang="en-US" sz="2950" dirty="0" err="1" smtClean="0"/>
              <a:t>Namun</a:t>
            </a:r>
            <a:r>
              <a:rPr lang="en-US" sz="2950" dirty="0" smtClean="0"/>
              <a:t>, </a:t>
            </a:r>
            <a:r>
              <a:rPr lang="en-US" sz="2950" dirty="0" err="1" smtClean="0"/>
              <a:t>rencana</a:t>
            </a:r>
            <a:r>
              <a:rPr lang="en-US" sz="2950" dirty="0" smtClean="0"/>
              <a:t> </a:t>
            </a:r>
            <a:r>
              <a:rPr lang="en-US" sz="2950" dirty="0" err="1" smtClean="0"/>
              <a:t>ini</a:t>
            </a:r>
            <a:r>
              <a:rPr lang="en-US" sz="2950" dirty="0" smtClean="0"/>
              <a:t> </a:t>
            </a:r>
            <a:r>
              <a:rPr lang="en-US" sz="2950" dirty="0" err="1" smtClean="0"/>
              <a:t>diketahui</a:t>
            </a:r>
            <a:r>
              <a:rPr lang="en-US" sz="2950" dirty="0" smtClean="0"/>
              <a:t> </a:t>
            </a:r>
            <a:r>
              <a:rPr lang="en-US" sz="2950" dirty="0" err="1" smtClean="0"/>
              <a:t>oleh</a:t>
            </a:r>
            <a:r>
              <a:rPr lang="en-US" sz="2950" dirty="0" smtClean="0"/>
              <a:t> </a:t>
            </a:r>
            <a:r>
              <a:rPr lang="en-US" sz="2950" dirty="0" err="1" smtClean="0"/>
              <a:t>Oda</a:t>
            </a:r>
            <a:r>
              <a:rPr lang="en-US" sz="2950" dirty="0" smtClean="0"/>
              <a:t> </a:t>
            </a:r>
            <a:r>
              <a:rPr lang="en-US" sz="2950" dirty="0" err="1" smtClean="0"/>
              <a:t>dan</a:t>
            </a:r>
            <a:r>
              <a:rPr lang="en-US" sz="2950" dirty="0" smtClean="0"/>
              <a:t> Yoshiaki </a:t>
            </a:r>
            <a:r>
              <a:rPr lang="en-US" sz="2950" dirty="0" err="1" smtClean="0"/>
              <a:t>kemudian</a:t>
            </a:r>
            <a:r>
              <a:rPr lang="en-US" sz="2950" dirty="0" smtClean="0"/>
              <a:t> </a:t>
            </a:r>
            <a:r>
              <a:rPr lang="en-US" sz="2950" dirty="0" err="1" smtClean="0"/>
              <a:t>diusir</a:t>
            </a:r>
            <a:r>
              <a:rPr lang="en-US" sz="2950" dirty="0" smtClean="0"/>
              <a:t> </a:t>
            </a:r>
            <a:r>
              <a:rPr lang="en-US" sz="2950" dirty="0" err="1" smtClean="0"/>
              <a:t>dari</a:t>
            </a:r>
            <a:r>
              <a:rPr lang="en-US" sz="2950" dirty="0" smtClean="0"/>
              <a:t> Kyoto.</a:t>
            </a:r>
          </a:p>
          <a:p>
            <a:pPr algn="just"/>
            <a:r>
              <a:rPr lang="en-US" sz="2950" dirty="0" err="1" smtClean="0"/>
              <a:t>Pada</a:t>
            </a:r>
            <a:r>
              <a:rPr lang="en-US" sz="2950" dirty="0" smtClean="0"/>
              <a:t> 1573, </a:t>
            </a:r>
            <a:r>
              <a:rPr lang="en-US" sz="2950" dirty="0" err="1" smtClean="0"/>
              <a:t>Oda</a:t>
            </a:r>
            <a:r>
              <a:rPr lang="en-US" sz="2950" dirty="0" smtClean="0"/>
              <a:t> Nobunaga </a:t>
            </a:r>
            <a:r>
              <a:rPr lang="en-US" sz="2950" dirty="0" err="1" smtClean="0"/>
              <a:t>berhasil</a:t>
            </a:r>
            <a:r>
              <a:rPr lang="en-US" sz="2950" dirty="0" smtClean="0"/>
              <a:t> </a:t>
            </a:r>
            <a:r>
              <a:rPr lang="en-US" sz="2950" dirty="0" err="1" smtClean="0"/>
              <a:t>menghancurkan</a:t>
            </a:r>
            <a:r>
              <a:rPr lang="en-US" sz="2950" dirty="0" smtClean="0"/>
              <a:t> </a:t>
            </a:r>
            <a:r>
              <a:rPr lang="en-US" sz="2950" dirty="0" err="1" smtClean="0"/>
              <a:t>pemerintahan</a:t>
            </a:r>
            <a:r>
              <a:rPr lang="en-US" sz="2950" dirty="0" smtClean="0"/>
              <a:t> </a:t>
            </a:r>
            <a:r>
              <a:rPr lang="en-US" sz="2950" dirty="0" err="1" smtClean="0"/>
              <a:t>Muromachi</a:t>
            </a:r>
            <a:r>
              <a:rPr lang="en-US" sz="2950" dirty="0" smtClean="0"/>
              <a:t> </a:t>
            </a:r>
            <a:r>
              <a:rPr lang="en-US" sz="2950" dirty="0" err="1" smtClean="0"/>
              <a:t>Bakufu</a:t>
            </a:r>
            <a:r>
              <a:rPr lang="en-US" sz="2950" dirty="0" smtClean="0"/>
              <a:t> </a:t>
            </a:r>
            <a:r>
              <a:rPr lang="en-US" sz="2950" dirty="0" err="1" smtClean="0"/>
              <a:t>dengan</a:t>
            </a:r>
            <a:r>
              <a:rPr lang="en-US" sz="2950" dirty="0" smtClean="0"/>
              <a:t> </a:t>
            </a:r>
            <a:r>
              <a:rPr lang="en-US" sz="2950" dirty="0" err="1" smtClean="0"/>
              <a:t>akhirnya</a:t>
            </a:r>
            <a:r>
              <a:rPr lang="en-US" sz="2950" dirty="0" smtClean="0"/>
              <a:t> </a:t>
            </a:r>
            <a:r>
              <a:rPr lang="en-US" sz="2950" dirty="0" err="1" smtClean="0"/>
              <a:t>menjadi</a:t>
            </a:r>
            <a:r>
              <a:rPr lang="en-US" sz="2950" dirty="0" smtClean="0"/>
              <a:t> “</a:t>
            </a:r>
            <a:r>
              <a:rPr lang="en-US" sz="2950" dirty="0" err="1" smtClean="0"/>
              <a:t>penguasa</a:t>
            </a:r>
            <a:r>
              <a:rPr lang="en-US" sz="2950" dirty="0" smtClean="0"/>
              <a:t> </a:t>
            </a:r>
            <a:r>
              <a:rPr lang="en-US" sz="2950" dirty="0" err="1" smtClean="0"/>
              <a:t>baru</a:t>
            </a:r>
            <a:r>
              <a:rPr lang="en-US" sz="2950" dirty="0" smtClean="0"/>
              <a:t>”.</a:t>
            </a:r>
            <a:endParaRPr lang="en-US" sz="29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Kinkaku</a:t>
            </a:r>
            <a:r>
              <a:rPr lang="en-US" dirty="0" smtClean="0"/>
              <a:t>:  </a:t>
            </a:r>
            <a:r>
              <a:rPr lang="fi-FI" dirty="0" smtClean="0"/>
              <a:t>paviliun </a:t>
            </a:r>
            <a:r>
              <a:rPr lang="fi-FI" dirty="0" smtClean="0"/>
              <a:t>emas didirikan oleh Ashikaga Yoshimitsu</a:t>
            </a:r>
            <a:endParaRPr lang="en-US" dirty="0"/>
          </a:p>
        </p:txBody>
      </p:sp>
      <p:pic>
        <p:nvPicPr>
          <p:cNvPr id="12" name="Content Placeholder 11" descr="xn71ajo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514600"/>
            <a:ext cx="4038600" cy="28337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</p:nvPr>
        </p:nvGraphicFramePr>
        <p:xfrm>
          <a:off x="4649788" y="2201863"/>
          <a:ext cx="4038600" cy="391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err="1" smtClean="0"/>
              <a:t>Ginkaku</a:t>
            </a:r>
            <a:r>
              <a:rPr lang="en-US" dirty="0" smtClean="0"/>
              <a:t>:  </a:t>
            </a:r>
            <a:r>
              <a:rPr lang="fi-FI" dirty="0" smtClean="0"/>
              <a:t>paviliun </a:t>
            </a:r>
            <a:r>
              <a:rPr lang="fi-FI" dirty="0" smtClean="0"/>
              <a:t>perak didirikan oleh Ashikaga Yoshimasa</a:t>
            </a:r>
            <a:endParaRPr lang="en-US" dirty="0"/>
          </a:p>
        </p:txBody>
      </p:sp>
      <p:pic>
        <p:nvPicPr>
          <p:cNvPr id="16" name="Picture 15" descr="ginkaku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0600" y="2514600"/>
            <a:ext cx="3886200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Muromachi</a:t>
            </a:r>
            <a:r>
              <a:rPr lang="en-US" dirty="0" smtClean="0"/>
              <a:t> </a:t>
            </a:r>
            <a:r>
              <a:rPr lang="en-US" dirty="0" err="1" smtClean="0"/>
              <a:t>Bakufu</a:t>
            </a:r>
            <a:r>
              <a:rPr lang="en-US" dirty="0" smtClean="0"/>
              <a:t>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Ashikaga </a:t>
            </a:r>
            <a:r>
              <a:rPr lang="en-US" dirty="0" err="1" smtClean="0"/>
              <a:t>Takauji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smtClean="0"/>
              <a:t>abad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Kesimpulan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Ketika</a:t>
            </a:r>
            <a:r>
              <a:rPr lang="en-US" sz="3200" dirty="0" smtClean="0"/>
              <a:t> Kamakura </a:t>
            </a:r>
            <a:r>
              <a:rPr lang="en-US" sz="3200" dirty="0" err="1" smtClean="0"/>
              <a:t>Bakufu</a:t>
            </a:r>
            <a:r>
              <a:rPr lang="en-US" sz="3200" dirty="0" smtClean="0"/>
              <a:t> </a:t>
            </a:r>
            <a:r>
              <a:rPr lang="en-US" sz="3200" dirty="0" err="1" smtClean="0"/>
              <a:t>tumbang</a:t>
            </a:r>
            <a:r>
              <a:rPr lang="en-US" sz="3200" dirty="0" smtClean="0"/>
              <a:t> (</a:t>
            </a:r>
            <a:r>
              <a:rPr lang="en-US" sz="3200" dirty="0" err="1" smtClean="0"/>
              <a:t>akibat</a:t>
            </a:r>
            <a:r>
              <a:rPr lang="en-US" sz="3200" dirty="0" smtClean="0"/>
              <a:t> </a:t>
            </a:r>
            <a:r>
              <a:rPr lang="en-US" sz="3200" dirty="0" err="1" smtClean="0"/>
              <a:t>pertentangan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bakufu</a:t>
            </a:r>
            <a:r>
              <a:rPr lang="en-US" sz="3200" dirty="0" smtClean="0"/>
              <a:t>), </a:t>
            </a:r>
            <a:r>
              <a:rPr lang="en-US" sz="3200" dirty="0" err="1" smtClean="0"/>
              <a:t>Kaisar</a:t>
            </a:r>
            <a:r>
              <a:rPr lang="en-US" sz="3200" dirty="0" smtClean="0"/>
              <a:t> </a:t>
            </a:r>
            <a:r>
              <a:rPr lang="en-US" sz="3200" dirty="0" err="1" smtClean="0"/>
              <a:t>Godaigo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</a:t>
            </a:r>
            <a:r>
              <a:rPr lang="en-US" sz="3200" dirty="0" err="1" smtClean="0"/>
              <a:t>memegang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menolak</a:t>
            </a:r>
            <a:r>
              <a:rPr lang="en-US" sz="3200" dirty="0" smtClean="0"/>
              <a:t> </a:t>
            </a:r>
            <a:r>
              <a:rPr lang="en-US" sz="3200" dirty="0" err="1" smtClean="0"/>
              <a:t>campur</a:t>
            </a:r>
            <a:r>
              <a:rPr lang="en-US" sz="3200" dirty="0" smtClean="0"/>
              <a:t> </a:t>
            </a:r>
            <a:r>
              <a:rPr lang="en-US" sz="3200" dirty="0" err="1" smtClean="0"/>
              <a:t>tangan</a:t>
            </a:r>
            <a:r>
              <a:rPr lang="en-US" sz="3200" dirty="0" smtClean="0"/>
              <a:t> </a:t>
            </a:r>
            <a:r>
              <a:rPr lang="en-US" sz="3200" dirty="0" err="1" smtClean="0"/>
              <a:t>kuil</a:t>
            </a:r>
            <a:r>
              <a:rPr lang="en-US" sz="3200" dirty="0" smtClean="0"/>
              <a:t> Buddha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bakufu</a:t>
            </a:r>
            <a:r>
              <a:rPr lang="en-US" sz="3200" dirty="0" smtClean="0"/>
              <a:t>. </a:t>
            </a:r>
            <a:r>
              <a:rPr lang="en-US" sz="3200" dirty="0" err="1" smtClean="0"/>
              <a:t>Dia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</a:t>
            </a:r>
            <a:r>
              <a:rPr lang="en-US" sz="3200" dirty="0" smtClean="0"/>
              <a:t> </a:t>
            </a:r>
            <a:r>
              <a:rPr lang="en-US" sz="3200" dirty="0" err="1" smtClean="0"/>
              <a:t>kedudukan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kaum</a:t>
            </a:r>
            <a:r>
              <a:rPr lang="en-US" sz="3200" dirty="0" smtClean="0"/>
              <a:t> </a:t>
            </a:r>
            <a:r>
              <a:rPr lang="en-US" sz="3200" dirty="0" err="1" smtClean="0"/>
              <a:t>bangsawan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kaum</a:t>
            </a:r>
            <a:r>
              <a:rPr lang="en-US" sz="3200" dirty="0" smtClean="0"/>
              <a:t> </a:t>
            </a:r>
            <a:r>
              <a:rPr lang="en-US" sz="3200" dirty="0" err="1" smtClean="0"/>
              <a:t>militer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pemerintahan</a:t>
            </a:r>
            <a:r>
              <a:rPr lang="en-US" sz="3200" dirty="0" smtClean="0"/>
              <a:t>. </a:t>
            </a:r>
            <a:r>
              <a:rPr lang="en-US" sz="3200" dirty="0" err="1" smtClean="0"/>
              <a:t>Masa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i="1" dirty="0" err="1" smtClean="0"/>
              <a:t>Restorasi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Kenmu</a:t>
            </a:r>
            <a:r>
              <a:rPr lang="en-US" sz="3200" i="1" dirty="0" smtClean="0"/>
              <a:t> </a:t>
            </a:r>
            <a:r>
              <a:rPr lang="en-US" sz="3200" dirty="0" smtClean="0"/>
              <a:t>(1333-1336).</a:t>
            </a:r>
          </a:p>
          <a:p>
            <a:pPr algn="ctr">
              <a:buNone/>
            </a:pPr>
            <a:r>
              <a:rPr lang="en-US" sz="3200" dirty="0" smtClean="0"/>
              <a:t>	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restorasi</a:t>
            </a:r>
            <a:r>
              <a:rPr lang="en-US" sz="3200" dirty="0" smtClean="0"/>
              <a:t> </a:t>
            </a:r>
            <a:r>
              <a:rPr lang="en-US" sz="3200" dirty="0" err="1" smtClean="0"/>
              <a:t>kenmu</a:t>
            </a:r>
            <a:r>
              <a:rPr lang="en-US" sz="3200" dirty="0" smtClean="0"/>
              <a:t>,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pertentangan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kaum</a:t>
            </a:r>
            <a:r>
              <a:rPr lang="en-US" sz="3200" dirty="0" smtClean="0"/>
              <a:t> </a:t>
            </a:r>
            <a:r>
              <a:rPr lang="en-US" sz="3200" dirty="0" err="1" smtClean="0"/>
              <a:t>bangsawan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kaum</a:t>
            </a:r>
            <a:r>
              <a:rPr lang="en-US" sz="3200" dirty="0" smtClean="0"/>
              <a:t> </a:t>
            </a:r>
            <a:r>
              <a:rPr lang="en-US" sz="3200" dirty="0" err="1" smtClean="0"/>
              <a:t>militer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masing-masing</a:t>
            </a:r>
            <a:r>
              <a:rPr lang="en-US" sz="3200" dirty="0" smtClean="0"/>
              <a:t> </a:t>
            </a:r>
            <a:r>
              <a:rPr lang="en-US" sz="3200" dirty="0" err="1" smtClean="0"/>
              <a:t>ingin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pelaksana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pemerintahan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>
                <a:solidFill>
                  <a:srgbClr val="FFFF00"/>
                </a:solidFill>
              </a:rPr>
              <a:t>	</a:t>
            </a:r>
            <a:r>
              <a:rPr lang="en-US" sz="3200" dirty="0" smtClean="0">
                <a:solidFill>
                  <a:srgbClr val="FFFF00"/>
                </a:solidFill>
              </a:rPr>
              <a:t>*</a:t>
            </a:r>
            <a:r>
              <a:rPr lang="en-US" sz="3200" i="1" dirty="0" err="1" smtClean="0">
                <a:solidFill>
                  <a:srgbClr val="FFFF00"/>
                </a:solidFill>
              </a:rPr>
              <a:t>Kaisar</a:t>
            </a:r>
            <a:r>
              <a:rPr lang="en-US" sz="3200" i="1" dirty="0" smtClean="0">
                <a:solidFill>
                  <a:srgbClr val="FFFF00"/>
                </a:solidFill>
              </a:rPr>
              <a:t> </a:t>
            </a:r>
            <a:r>
              <a:rPr lang="en-US" sz="3200" i="1" dirty="0" err="1" smtClean="0">
                <a:solidFill>
                  <a:srgbClr val="FFFF00"/>
                </a:solidFill>
              </a:rPr>
              <a:t>Godaigo</a:t>
            </a:r>
            <a:endParaRPr lang="en-US" sz="3200" i="1" dirty="0">
              <a:solidFill>
                <a:srgbClr val="FFFF00"/>
              </a:solidFill>
            </a:endParaRPr>
          </a:p>
        </p:txBody>
      </p:sp>
      <p:pic>
        <p:nvPicPr>
          <p:cNvPr id="4" name="Picture 3" descr="220px-Emperor_Godai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667000"/>
            <a:ext cx="4589929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572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/>
              <a:t>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komandan</a:t>
            </a:r>
            <a:r>
              <a:rPr lang="en-US" sz="3600" dirty="0" smtClean="0"/>
              <a:t> </a:t>
            </a:r>
            <a:r>
              <a:rPr lang="en-US" sz="3600" dirty="0" err="1" smtClean="0"/>
              <a:t>militer</a:t>
            </a:r>
            <a:r>
              <a:rPr lang="en-US" sz="3600" dirty="0" smtClean="0"/>
              <a:t>, Ashikaga </a:t>
            </a:r>
            <a:r>
              <a:rPr lang="en-US" sz="3600" dirty="0" err="1" smtClean="0"/>
              <a:t>Takauji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berharap</a:t>
            </a:r>
            <a:r>
              <a:rPr lang="en-US" sz="3600" dirty="0" smtClean="0"/>
              <a:t> </a:t>
            </a:r>
            <a:r>
              <a:rPr lang="en-US" sz="3600" dirty="0" err="1" smtClean="0"/>
              <a:t>diangkat</a:t>
            </a:r>
            <a:r>
              <a:rPr lang="en-US" sz="3600" dirty="0" smtClean="0"/>
              <a:t>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 </a:t>
            </a:r>
            <a:r>
              <a:rPr lang="en-US" sz="3600" i="1" dirty="0" smtClean="0"/>
              <a:t>shogun</a:t>
            </a:r>
            <a:r>
              <a:rPr lang="en-US" sz="3600" dirty="0" smtClean="0"/>
              <a:t> (</a:t>
            </a:r>
            <a:r>
              <a:rPr lang="en-US" sz="3600" dirty="0" err="1" smtClean="0"/>
              <a:t>jenderal</a:t>
            </a:r>
            <a:r>
              <a:rPr lang="en-US" sz="3600" dirty="0" smtClean="0"/>
              <a:t> </a:t>
            </a:r>
            <a:r>
              <a:rPr lang="en-US" sz="3600" dirty="0" err="1" smtClean="0"/>
              <a:t>berkuasa</a:t>
            </a:r>
            <a:r>
              <a:rPr lang="en-US" sz="3600" dirty="0" smtClean="0"/>
              <a:t> </a:t>
            </a:r>
            <a:r>
              <a:rPr lang="en-US" sz="3600" dirty="0" err="1" smtClean="0"/>
              <a:t>penuh</a:t>
            </a:r>
            <a:r>
              <a:rPr lang="en-US" sz="3600" dirty="0" smtClean="0"/>
              <a:t>) </a:t>
            </a:r>
            <a:r>
              <a:rPr lang="en-US" sz="3600" dirty="0" err="1" smtClean="0"/>
              <a:t>mengumpulkan</a:t>
            </a:r>
            <a:r>
              <a:rPr lang="en-US" sz="3600" dirty="0" smtClean="0"/>
              <a:t> </a:t>
            </a:r>
            <a:r>
              <a:rPr lang="en-US" sz="3600" dirty="0" err="1" smtClean="0"/>
              <a:t>kaum</a:t>
            </a:r>
            <a:r>
              <a:rPr lang="en-US" sz="3600" dirty="0" smtClean="0"/>
              <a:t> </a:t>
            </a:r>
            <a:r>
              <a:rPr lang="en-US" sz="3600" dirty="0" err="1" smtClean="0"/>
              <a:t>militer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menyerang</a:t>
            </a:r>
            <a:r>
              <a:rPr lang="en-US" sz="3600" dirty="0" smtClean="0"/>
              <a:t> </a:t>
            </a:r>
            <a:r>
              <a:rPr lang="en-US" sz="3600" dirty="0" err="1" smtClean="0"/>
              <a:t>istana</a:t>
            </a:r>
            <a:r>
              <a:rPr lang="en-US" sz="3600" dirty="0" smtClean="0"/>
              <a:t> Kyoto. </a:t>
            </a:r>
            <a:r>
              <a:rPr lang="en-US" sz="3600" dirty="0" err="1" smtClean="0"/>
              <a:t>Atas</a:t>
            </a:r>
            <a:r>
              <a:rPr lang="en-US" sz="3600" dirty="0" smtClean="0"/>
              <a:t> </a:t>
            </a:r>
            <a:r>
              <a:rPr lang="en-US" sz="3600" dirty="0" err="1" smtClean="0"/>
              <a:t>kemenangannya</a:t>
            </a:r>
            <a:r>
              <a:rPr lang="en-US" sz="3600" dirty="0" smtClean="0"/>
              <a:t>, Ashikaga </a:t>
            </a:r>
            <a:r>
              <a:rPr lang="en-US" sz="3600" dirty="0" err="1" smtClean="0"/>
              <a:t>mendirikan</a:t>
            </a:r>
            <a:r>
              <a:rPr lang="en-US" sz="3600" dirty="0" smtClean="0"/>
              <a:t> </a:t>
            </a:r>
            <a:r>
              <a:rPr lang="en-US" sz="3600" dirty="0" err="1" smtClean="0"/>
              <a:t>bakufu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0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685800"/>
            <a:ext cx="3657600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4953000" cy="7620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FF00"/>
                </a:solidFill>
              </a:rPr>
              <a:t>*Ashikaga </a:t>
            </a:r>
            <a:r>
              <a:rPr lang="en-US" i="1" dirty="0" err="1" smtClean="0">
                <a:solidFill>
                  <a:srgbClr val="FFFF00"/>
                </a:solidFill>
              </a:rPr>
              <a:t>Takauji</a:t>
            </a:r>
            <a:endParaRPr lang="en-US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975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Ketika</a:t>
            </a:r>
            <a:r>
              <a:rPr lang="en-US" sz="3200" dirty="0" smtClean="0"/>
              <a:t> Ashikaga </a:t>
            </a:r>
            <a:r>
              <a:rPr lang="en-US" sz="3200" dirty="0" err="1" smtClean="0"/>
              <a:t>Takauji</a:t>
            </a:r>
            <a:r>
              <a:rPr lang="en-US" sz="3200" dirty="0" smtClean="0"/>
              <a:t> </a:t>
            </a:r>
            <a:r>
              <a:rPr lang="en-US" sz="3200" dirty="0" err="1" smtClean="0"/>
              <a:t>menyerang</a:t>
            </a:r>
            <a:r>
              <a:rPr lang="en-US" sz="3200" dirty="0" smtClean="0"/>
              <a:t> Kyoto, </a:t>
            </a:r>
            <a:r>
              <a:rPr lang="en-US" sz="3200" dirty="0" err="1" smtClean="0"/>
              <a:t>Godaigo</a:t>
            </a:r>
            <a:r>
              <a:rPr lang="en-US" sz="3200" dirty="0" smtClean="0"/>
              <a:t> </a:t>
            </a:r>
            <a:r>
              <a:rPr lang="en-US" sz="3200" dirty="0" err="1" smtClean="0"/>
              <a:t>melarikan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mendirikan</a:t>
            </a:r>
            <a:r>
              <a:rPr lang="en-US" sz="3200" dirty="0" smtClean="0"/>
              <a:t> </a:t>
            </a:r>
            <a:r>
              <a:rPr lang="en-US" sz="3200" dirty="0" err="1" smtClean="0"/>
              <a:t>istana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Yoshino (Nara).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bantuan</a:t>
            </a:r>
            <a:r>
              <a:rPr lang="en-US" sz="3200" dirty="0" smtClean="0"/>
              <a:t> Ashikaga </a:t>
            </a:r>
            <a:r>
              <a:rPr lang="en-US" sz="3200" dirty="0" err="1" smtClean="0"/>
              <a:t>Takauji</a:t>
            </a:r>
            <a:r>
              <a:rPr lang="en-US" sz="3200" dirty="0" smtClean="0"/>
              <a:t>, </a:t>
            </a:r>
            <a:r>
              <a:rPr lang="en-US" sz="3200" dirty="0" err="1" smtClean="0"/>
              <a:t>tahta</a:t>
            </a:r>
            <a:r>
              <a:rPr lang="en-US" sz="3200" dirty="0" smtClean="0"/>
              <a:t> </a:t>
            </a:r>
            <a:r>
              <a:rPr lang="en-US" sz="3200" dirty="0" err="1" smtClean="0"/>
              <a:t>kekaisaran</a:t>
            </a:r>
            <a:r>
              <a:rPr lang="en-US" sz="3200" dirty="0" smtClean="0"/>
              <a:t> Kyoto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diduduki</a:t>
            </a:r>
            <a:r>
              <a:rPr lang="en-US" sz="3200" dirty="0" smtClean="0"/>
              <a:t> </a:t>
            </a:r>
            <a:r>
              <a:rPr lang="en-US" sz="3200" dirty="0" err="1" smtClean="0"/>
              <a:t>Kaisar</a:t>
            </a:r>
            <a:r>
              <a:rPr lang="en-US" sz="3200" dirty="0" smtClean="0"/>
              <a:t> </a:t>
            </a:r>
            <a:r>
              <a:rPr lang="en-US" sz="3200" dirty="0" err="1" smtClean="0"/>
              <a:t>Komyou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/>
              <a:t>Hal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menimbulkan</a:t>
            </a:r>
            <a:r>
              <a:rPr lang="en-US" sz="3200" dirty="0" smtClean="0"/>
              <a:t> </a:t>
            </a:r>
            <a:r>
              <a:rPr lang="en-US" sz="3200" dirty="0" err="1" smtClean="0"/>
              <a:t>perselisihan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Komyou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Kyoto (Istana Utara)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Godaigo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Yoshino (Istana Selatan) yang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i="1" dirty="0" err="1" smtClean="0"/>
              <a:t>Nanbokucho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Tairitsu</a:t>
            </a:r>
            <a:r>
              <a:rPr lang="en-US" sz="3200" i="1" dirty="0" smtClean="0"/>
              <a:t> </a:t>
            </a:r>
            <a:r>
              <a:rPr lang="en-US" sz="3200" dirty="0" smtClean="0"/>
              <a:t>(1336-1392).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perselisihan</a:t>
            </a:r>
            <a:r>
              <a:rPr lang="en-US" sz="3200" dirty="0" smtClean="0"/>
              <a:t> Istana Utara – Istana Selatan, </a:t>
            </a:r>
            <a:r>
              <a:rPr lang="en-US" sz="3200" dirty="0" err="1" smtClean="0"/>
              <a:t>kedudukan</a:t>
            </a:r>
            <a:r>
              <a:rPr lang="en-US" sz="3200" dirty="0" smtClean="0"/>
              <a:t> </a:t>
            </a:r>
            <a:r>
              <a:rPr lang="en-US" sz="3200" dirty="0" err="1" smtClean="0"/>
              <a:t>polisi</a:t>
            </a:r>
            <a:r>
              <a:rPr lang="en-US" sz="3200" dirty="0" smtClean="0"/>
              <a:t> </a:t>
            </a:r>
            <a:r>
              <a:rPr lang="en-US" sz="3200" dirty="0" err="1" smtClean="0"/>
              <a:t>jagabaya</a:t>
            </a:r>
            <a:r>
              <a:rPr lang="en-US" sz="3200" dirty="0" smtClean="0"/>
              <a:t>/</a:t>
            </a:r>
            <a:r>
              <a:rPr lang="en-US" sz="3200" dirty="0" err="1" smtClean="0"/>
              <a:t>pembesar</a:t>
            </a:r>
            <a:r>
              <a:rPr lang="en-US" sz="3200" dirty="0" smtClean="0"/>
              <a:t> </a:t>
            </a:r>
            <a:r>
              <a:rPr lang="en-US" sz="3200" dirty="0" err="1" smtClean="0"/>
              <a:t>tuan</a:t>
            </a:r>
            <a:r>
              <a:rPr lang="en-US" sz="3200" dirty="0" smtClean="0"/>
              <a:t> </a:t>
            </a:r>
            <a:r>
              <a:rPr lang="en-US" sz="3200" dirty="0" err="1" smtClean="0"/>
              <a:t>tanah</a:t>
            </a:r>
            <a:r>
              <a:rPr lang="en-US" sz="3200" dirty="0" smtClean="0"/>
              <a:t> </a:t>
            </a:r>
            <a:r>
              <a:rPr lang="en-US" sz="3200" dirty="0" err="1" smtClean="0"/>
              <a:t>daerah</a:t>
            </a:r>
            <a:r>
              <a:rPr lang="en-US" sz="3200" dirty="0" smtClean="0"/>
              <a:t> (</a:t>
            </a:r>
            <a:r>
              <a:rPr lang="en-US" sz="3200" i="1" dirty="0" err="1" smtClean="0"/>
              <a:t>shugo</a:t>
            </a:r>
            <a:r>
              <a:rPr lang="en-US" sz="3200" i="1" dirty="0" smtClean="0"/>
              <a:t> daimyo</a:t>
            </a:r>
            <a:r>
              <a:rPr lang="en-US" sz="3200" dirty="0" smtClean="0"/>
              <a:t>) </a:t>
            </a:r>
            <a:r>
              <a:rPr lang="en-US" sz="3200" dirty="0" err="1" smtClean="0"/>
              <a:t>semakin</a:t>
            </a:r>
            <a:r>
              <a:rPr lang="en-US" sz="3200" dirty="0" smtClean="0"/>
              <a:t> </a:t>
            </a:r>
            <a:r>
              <a:rPr lang="en-US" sz="3200" dirty="0" err="1" smtClean="0"/>
              <a:t>kuat</a:t>
            </a:r>
            <a:r>
              <a:rPr lang="en-US" sz="3200" dirty="0" smtClean="0"/>
              <a:t>.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menghimpun</a:t>
            </a:r>
            <a:r>
              <a:rPr lang="en-US" sz="3200" dirty="0" smtClean="0"/>
              <a:t> </a:t>
            </a:r>
            <a:r>
              <a:rPr lang="en-US" sz="3200" dirty="0" err="1" smtClean="0"/>
              <a:t>kaum</a:t>
            </a:r>
            <a:r>
              <a:rPr lang="en-US" sz="3200" dirty="0" smtClean="0"/>
              <a:t> </a:t>
            </a:r>
            <a:r>
              <a:rPr lang="en-US" sz="3200" dirty="0" err="1" smtClean="0"/>
              <a:t>petani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menentang</a:t>
            </a:r>
            <a:r>
              <a:rPr lang="en-US" sz="3200" dirty="0" smtClean="0"/>
              <a:t> </a:t>
            </a:r>
            <a:r>
              <a:rPr lang="en-US" sz="3200" dirty="0" err="1" smtClean="0"/>
              <a:t>kekuasaan</a:t>
            </a:r>
            <a:r>
              <a:rPr lang="en-US" sz="3200" dirty="0" smtClean="0"/>
              <a:t> </a:t>
            </a:r>
            <a:r>
              <a:rPr lang="en-US" sz="3200" dirty="0" err="1" smtClean="0"/>
              <a:t>bakufu</a:t>
            </a:r>
            <a:r>
              <a:rPr lang="en-US" sz="3200" dirty="0" smtClean="0"/>
              <a:t>. </a:t>
            </a:r>
            <a:r>
              <a:rPr lang="en-US" sz="3200" dirty="0" err="1" smtClean="0"/>
              <a:t>Pajak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diserahkan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daimyou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bakufu</a:t>
            </a:r>
            <a:r>
              <a:rPr lang="en-US" sz="3200" dirty="0" smtClean="0"/>
              <a:t> </a:t>
            </a:r>
            <a:r>
              <a:rPr lang="en-US" sz="3200" dirty="0" err="1" smtClean="0"/>
              <a:t>melemahkan</a:t>
            </a:r>
            <a:r>
              <a:rPr lang="en-US" sz="3200" dirty="0" smtClean="0"/>
              <a:t> </a:t>
            </a:r>
            <a:r>
              <a:rPr lang="en-US" sz="3200" dirty="0" err="1" smtClean="0"/>
              <a:t>keuangan</a:t>
            </a:r>
            <a:r>
              <a:rPr lang="en-US" sz="3200" dirty="0" smtClean="0"/>
              <a:t> </a:t>
            </a:r>
            <a:r>
              <a:rPr lang="en-US" sz="3200" dirty="0" err="1" smtClean="0"/>
              <a:t>bakufu</a:t>
            </a:r>
            <a:r>
              <a:rPr lang="en-US" sz="3200" dirty="0" smtClean="0"/>
              <a:t>.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bakufu</a:t>
            </a:r>
            <a:r>
              <a:rPr lang="en-US" sz="3200" dirty="0" smtClean="0"/>
              <a:t> </a:t>
            </a:r>
            <a:r>
              <a:rPr lang="en-US" sz="3200" dirty="0" err="1" smtClean="0"/>
              <a:t>sungguh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stabil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 smtClean="0"/>
              <a:t>Semakin</a:t>
            </a:r>
            <a:r>
              <a:rPr lang="en-US" sz="3200" dirty="0" smtClean="0"/>
              <a:t> </a:t>
            </a:r>
            <a:r>
              <a:rPr lang="en-US" sz="3200" dirty="0" err="1" smtClean="0"/>
              <a:t>kuatnya</a:t>
            </a:r>
            <a:r>
              <a:rPr lang="en-US" sz="3200" dirty="0" smtClean="0"/>
              <a:t> </a:t>
            </a:r>
            <a:r>
              <a:rPr lang="en-US" sz="3200" dirty="0" err="1" smtClean="0"/>
              <a:t>kekuasaan</a:t>
            </a:r>
            <a:r>
              <a:rPr lang="en-US" sz="3200" dirty="0" smtClean="0"/>
              <a:t> </a:t>
            </a:r>
            <a:r>
              <a:rPr lang="en-US" sz="3200" dirty="0" err="1" smtClean="0"/>
              <a:t>politik</a:t>
            </a:r>
            <a:r>
              <a:rPr lang="en-US" sz="3200" dirty="0" smtClean="0"/>
              <a:t> </a:t>
            </a:r>
            <a:r>
              <a:rPr lang="en-US" sz="3200" dirty="0" err="1" smtClean="0"/>
              <a:t>shugo</a:t>
            </a:r>
            <a:r>
              <a:rPr lang="en-US" sz="3200" dirty="0" smtClean="0"/>
              <a:t> daimyo, </a:t>
            </a:r>
            <a:r>
              <a:rPr lang="en-US" sz="3200" dirty="0" err="1" smtClean="0"/>
              <a:t>merapuhkan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pemerintahan</a:t>
            </a:r>
            <a:r>
              <a:rPr lang="en-US" sz="3200" dirty="0" smtClean="0"/>
              <a:t> </a:t>
            </a:r>
            <a:r>
              <a:rPr lang="en-US" sz="3200" dirty="0" err="1" smtClean="0"/>
              <a:t>Muromachi</a:t>
            </a:r>
            <a:r>
              <a:rPr lang="en-US" sz="3200" dirty="0" smtClean="0"/>
              <a:t> </a:t>
            </a:r>
            <a:r>
              <a:rPr lang="en-US" sz="3200" dirty="0" err="1" smtClean="0"/>
              <a:t>Bakufu</a:t>
            </a:r>
            <a:r>
              <a:rPr lang="en-US" sz="3200" dirty="0" smtClean="0"/>
              <a:t>.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wafatnya</a:t>
            </a:r>
            <a:r>
              <a:rPr lang="en-US" sz="3200" dirty="0" smtClean="0"/>
              <a:t> </a:t>
            </a:r>
            <a:r>
              <a:rPr lang="en-US" sz="3200" dirty="0" err="1" smtClean="0"/>
              <a:t>Shougun</a:t>
            </a:r>
            <a:r>
              <a:rPr lang="en-US" sz="3200" dirty="0" smtClean="0"/>
              <a:t> </a:t>
            </a:r>
            <a:r>
              <a:rPr lang="en-US" sz="3200" dirty="0" err="1" smtClean="0"/>
              <a:t>Yoshimitsu</a:t>
            </a:r>
            <a:r>
              <a:rPr lang="en-US" sz="3200" dirty="0" smtClean="0"/>
              <a:t>, </a:t>
            </a:r>
            <a:r>
              <a:rPr lang="en-US" sz="3200" dirty="0" err="1" smtClean="0"/>
              <a:t>terjadilah</a:t>
            </a:r>
            <a:r>
              <a:rPr lang="en-US" sz="3200" dirty="0" smtClean="0"/>
              <a:t> </a:t>
            </a:r>
            <a:r>
              <a:rPr lang="en-US" sz="3200" dirty="0" err="1" smtClean="0"/>
              <a:t>perang</a:t>
            </a:r>
            <a:r>
              <a:rPr lang="en-US" sz="3200" dirty="0" smtClean="0"/>
              <a:t> </a:t>
            </a:r>
            <a:r>
              <a:rPr lang="en-US" sz="3200" dirty="0" err="1" smtClean="0"/>
              <a:t>saudara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Perang</a:t>
            </a:r>
            <a:r>
              <a:rPr lang="en-US" sz="3200" dirty="0" smtClean="0"/>
              <a:t> </a:t>
            </a:r>
            <a:r>
              <a:rPr lang="en-US" sz="3200" dirty="0" err="1" smtClean="0"/>
              <a:t>Onin</a:t>
            </a:r>
            <a:r>
              <a:rPr lang="en-US" sz="3200" dirty="0" smtClean="0"/>
              <a:t> (</a:t>
            </a:r>
            <a:r>
              <a:rPr lang="en-US" sz="3200" i="1" dirty="0" err="1" smtClean="0"/>
              <a:t>Onin</a:t>
            </a:r>
            <a:r>
              <a:rPr lang="en-US" sz="3200" i="1" dirty="0" smtClean="0"/>
              <a:t> no Ran</a:t>
            </a:r>
            <a:r>
              <a:rPr lang="en-US" sz="3200" dirty="0" smtClean="0"/>
              <a:t>)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1 </a:t>
            </a:r>
            <a:r>
              <a:rPr lang="en-US" sz="3200" dirty="0" err="1" smtClean="0"/>
              <a:t>Onin</a:t>
            </a:r>
            <a:r>
              <a:rPr lang="en-US" sz="3200" dirty="0" smtClean="0"/>
              <a:t>, </a:t>
            </a:r>
            <a:r>
              <a:rPr lang="en-US" sz="3200" dirty="0" err="1" smtClean="0"/>
              <a:t>atau</a:t>
            </a:r>
            <a:r>
              <a:rPr lang="en-US" sz="3200" dirty="0" smtClean="0"/>
              <a:t> 1467.</a:t>
            </a:r>
          </a:p>
          <a:p>
            <a:pPr algn="just"/>
            <a:r>
              <a:rPr lang="en-US" sz="3200" dirty="0" err="1" smtClean="0"/>
              <a:t>Perang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hancurnya</a:t>
            </a:r>
            <a:r>
              <a:rPr lang="en-US" sz="3200" dirty="0" smtClean="0"/>
              <a:t> </a:t>
            </a:r>
            <a:r>
              <a:rPr lang="en-US" sz="3200" dirty="0" err="1" smtClean="0"/>
              <a:t>kota</a:t>
            </a:r>
            <a:r>
              <a:rPr lang="en-US" sz="3200" dirty="0" smtClean="0"/>
              <a:t> Kyoto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terbakarnya</a:t>
            </a:r>
            <a:r>
              <a:rPr lang="en-US" sz="3200" dirty="0" smtClean="0"/>
              <a:t> </a:t>
            </a:r>
            <a:r>
              <a:rPr lang="en-US" sz="3200" dirty="0" err="1" smtClean="0"/>
              <a:t>kuil-kuil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bangunan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penyimpanan</a:t>
            </a:r>
            <a:r>
              <a:rPr lang="en-US" sz="3200" dirty="0" smtClean="0"/>
              <a:t> </a:t>
            </a:r>
            <a:r>
              <a:rPr lang="en-US" sz="3200" dirty="0" err="1" smtClean="0"/>
              <a:t>dokumen-dokumen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.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terjadilah</a:t>
            </a:r>
            <a:r>
              <a:rPr lang="en-US" sz="3200" dirty="0" smtClean="0"/>
              <a:t> </a:t>
            </a:r>
            <a:r>
              <a:rPr lang="en-US" sz="3200" dirty="0" err="1" smtClean="0"/>
              <a:t>kekacauan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peperangan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negeri</a:t>
            </a:r>
            <a:r>
              <a:rPr lang="en-US" sz="3200" dirty="0" smtClean="0"/>
              <a:t> (</a:t>
            </a:r>
            <a:r>
              <a:rPr lang="en-US" sz="3200" i="1" dirty="0" smtClean="0"/>
              <a:t>Sengoku </a:t>
            </a:r>
            <a:r>
              <a:rPr lang="en-US" sz="3200" i="1" dirty="0" err="1" smtClean="0"/>
              <a:t>Jidai</a:t>
            </a:r>
            <a:r>
              <a:rPr lang="en-US" sz="3200" dirty="0" smtClean="0"/>
              <a:t>).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Akibat</a:t>
            </a:r>
            <a:r>
              <a:rPr lang="en-US" sz="3200" dirty="0" smtClean="0"/>
              <a:t> </a:t>
            </a:r>
            <a:r>
              <a:rPr lang="en-US" sz="3200" dirty="0" err="1" smtClean="0"/>
              <a:t>perang</a:t>
            </a:r>
            <a:r>
              <a:rPr lang="en-US" sz="3200" dirty="0" smtClean="0"/>
              <a:t> </a:t>
            </a:r>
            <a:r>
              <a:rPr lang="en-US" sz="3200" dirty="0" err="1" smtClean="0"/>
              <a:t>saudara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,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</a:t>
            </a:r>
            <a:r>
              <a:rPr lang="en-US" sz="3200" dirty="0" err="1" smtClean="0"/>
              <a:t>pembesar</a:t>
            </a:r>
            <a:r>
              <a:rPr lang="en-US" sz="3200" dirty="0" smtClean="0"/>
              <a:t> </a:t>
            </a:r>
            <a:r>
              <a:rPr lang="en-US" sz="3200" dirty="0" err="1" smtClean="0"/>
              <a:t>tuan</a:t>
            </a:r>
            <a:r>
              <a:rPr lang="en-US" sz="3200" dirty="0" smtClean="0"/>
              <a:t> </a:t>
            </a:r>
            <a:r>
              <a:rPr lang="en-US" sz="3200" dirty="0" err="1" smtClean="0"/>
              <a:t>tanah</a:t>
            </a:r>
            <a:r>
              <a:rPr lang="en-US" sz="3200" dirty="0" smtClean="0"/>
              <a:t> </a:t>
            </a:r>
            <a:r>
              <a:rPr lang="en-US" sz="3200" dirty="0" err="1" smtClean="0"/>
              <a:t>daerah</a:t>
            </a:r>
            <a:r>
              <a:rPr lang="en-US" sz="3200" dirty="0" smtClean="0"/>
              <a:t> </a:t>
            </a:r>
            <a:r>
              <a:rPr lang="en-US" sz="3200" dirty="0" err="1" smtClean="0"/>
              <a:t>rugi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menghabiskan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perang</a:t>
            </a:r>
            <a:r>
              <a:rPr lang="en-US" sz="3200" dirty="0" smtClean="0"/>
              <a:t>. </a:t>
            </a:r>
            <a:r>
              <a:rPr lang="en-US" sz="3200" dirty="0" err="1" smtClean="0"/>
              <a:t>Sebagian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menjual</a:t>
            </a:r>
            <a:r>
              <a:rPr lang="en-US" sz="3200" dirty="0" smtClean="0"/>
              <a:t> </a:t>
            </a:r>
            <a:r>
              <a:rPr lang="en-US" sz="3200" dirty="0" err="1" smtClean="0"/>
              <a:t>tanahnya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petani</a:t>
            </a:r>
            <a:r>
              <a:rPr lang="en-US" sz="3200" dirty="0" smtClean="0"/>
              <a:t> </a:t>
            </a:r>
            <a:r>
              <a:rPr lang="en-US" sz="3200" dirty="0" err="1" smtClean="0"/>
              <a:t>kaya</a:t>
            </a:r>
            <a:r>
              <a:rPr lang="en-US" sz="3200" dirty="0" smtClean="0"/>
              <a:t>. Para daimyo yang </a:t>
            </a:r>
            <a:r>
              <a:rPr lang="en-US" sz="3200" dirty="0" err="1" smtClean="0"/>
              <a:t>ingin</a:t>
            </a:r>
            <a:r>
              <a:rPr lang="en-US" sz="3200" dirty="0" smtClean="0"/>
              <a:t> </a:t>
            </a:r>
            <a:r>
              <a:rPr lang="en-US" sz="3200" dirty="0" err="1" smtClean="0"/>
              <a:t>terbebas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kontrol</a:t>
            </a:r>
            <a:r>
              <a:rPr lang="en-US" sz="3200" dirty="0" smtClean="0"/>
              <a:t> </a:t>
            </a:r>
            <a:r>
              <a:rPr lang="en-US" sz="3200" dirty="0" err="1" smtClean="0"/>
              <a:t>bakufu</a:t>
            </a:r>
            <a:r>
              <a:rPr lang="en-US" sz="3200" dirty="0" smtClean="0"/>
              <a:t>, </a:t>
            </a:r>
            <a:r>
              <a:rPr lang="en-US" sz="3200" dirty="0" err="1" smtClean="0"/>
              <a:t>membentuk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kekuasaan</a:t>
            </a:r>
            <a:r>
              <a:rPr lang="en-US" sz="3200" dirty="0" smtClean="0"/>
              <a:t> </a:t>
            </a:r>
            <a:r>
              <a:rPr lang="en-US" sz="3200" dirty="0" err="1" smtClean="0"/>
              <a:t>administratif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. </a:t>
            </a:r>
            <a:r>
              <a:rPr lang="en-US" sz="3200" dirty="0" err="1" smtClean="0"/>
              <a:t>Lahirlah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i="1" dirty="0" err="1" smtClean="0"/>
              <a:t>ryogoku</a:t>
            </a:r>
            <a:r>
              <a:rPr lang="en-US" sz="3200" i="1" dirty="0" smtClean="0"/>
              <a:t>, </a:t>
            </a:r>
            <a:r>
              <a:rPr lang="en-US" sz="3200" dirty="0" err="1" smtClean="0"/>
              <a:t>yakni</a:t>
            </a:r>
            <a:r>
              <a:rPr lang="en-US" sz="3200" dirty="0" smtClean="0"/>
              <a:t> </a:t>
            </a:r>
            <a:r>
              <a:rPr lang="en-US" sz="3200" dirty="0" err="1" smtClean="0"/>
              <a:t>pemilikan</a:t>
            </a:r>
            <a:r>
              <a:rPr lang="en-US" sz="3200" dirty="0" smtClean="0"/>
              <a:t> </a:t>
            </a:r>
            <a:r>
              <a:rPr lang="en-US" sz="3200" dirty="0" err="1" smtClean="0"/>
              <a:t>tanah</a:t>
            </a:r>
            <a:r>
              <a:rPr lang="en-US" sz="3200" dirty="0" smtClean="0"/>
              <a:t> </a:t>
            </a:r>
            <a:r>
              <a:rPr lang="en-US" sz="3200" dirty="0" err="1" smtClean="0"/>
              <a:t>berpusat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daimyo. Daerah </a:t>
            </a:r>
            <a:r>
              <a:rPr lang="en-US" sz="3200" dirty="0" err="1" smtClean="0"/>
              <a:t>ke</a:t>
            </a:r>
            <a:r>
              <a:rPr lang="en-US" sz="3200" dirty="0" smtClean="0"/>
              <a:t>-daimyo-an </a:t>
            </a:r>
            <a:r>
              <a:rPr lang="en-US" sz="3200" dirty="0" err="1" smtClean="0"/>
              <a:t>didominasi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daimyo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kuat</a:t>
            </a:r>
            <a:r>
              <a:rPr lang="en-US" sz="3200" dirty="0" smtClean="0"/>
              <a:t>.</a:t>
            </a:r>
            <a:endParaRPr lang="en-US" sz="32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275</TotalTime>
  <Words>280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NIHONSHI Zaman Muromachi 1333 - 1573</vt:lpstr>
      <vt:lpstr>Slide 2</vt:lpstr>
      <vt:lpstr>Slide 3</vt:lpstr>
      <vt:lpstr>Slide 4</vt:lpstr>
      <vt:lpstr>*Ashikaga Takauji</vt:lpstr>
      <vt:lpstr>Slide 6</vt:lpstr>
      <vt:lpstr>Slide 7</vt:lpstr>
      <vt:lpstr>Slide 8</vt:lpstr>
      <vt:lpstr>Slide 9</vt:lpstr>
      <vt:lpstr>Slide 10</vt:lpstr>
      <vt:lpstr>Slide 11</vt:lpstr>
      <vt:lpstr>Slide 12</vt:lpstr>
      <vt:lpstr>Kesimpulan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NIHONSHI</dc:title>
  <dc:creator>DHE</dc:creator>
  <cp:lastModifiedBy>DHE</cp:lastModifiedBy>
  <cp:revision>29</cp:revision>
  <dcterms:created xsi:type="dcterms:W3CDTF">2012-05-17T23:01:16Z</dcterms:created>
  <dcterms:modified xsi:type="dcterms:W3CDTF">2012-05-21T09:42:26Z</dcterms:modified>
</cp:coreProperties>
</file>