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notesMasterIdLst>
    <p:notesMasterId r:id="rId26"/>
  </p:notesMasterIdLst>
  <p:sldIdLst>
    <p:sldId id="259" r:id="rId2"/>
    <p:sldId id="264" r:id="rId3"/>
    <p:sldId id="265" r:id="rId4"/>
    <p:sldId id="266" r:id="rId5"/>
    <p:sldId id="268" r:id="rId6"/>
    <p:sldId id="269" r:id="rId7"/>
    <p:sldId id="270" r:id="rId8"/>
    <p:sldId id="271" r:id="rId9"/>
    <p:sldId id="272" r:id="rId10"/>
    <p:sldId id="273" r:id="rId11"/>
    <p:sldId id="274" r:id="rId12"/>
    <p:sldId id="275" r:id="rId13"/>
    <p:sldId id="261" r:id="rId14"/>
    <p:sldId id="260" r:id="rId15"/>
    <p:sldId id="276" r:id="rId16"/>
    <p:sldId id="256" r:id="rId17"/>
    <p:sldId id="257" r:id="rId18"/>
    <p:sldId id="277" r:id="rId19"/>
    <p:sldId id="278" r:id="rId20"/>
    <p:sldId id="279" r:id="rId21"/>
    <p:sldId id="280" r:id="rId22"/>
    <p:sldId id="281" r:id="rId23"/>
    <p:sldId id="282" r:id="rId24"/>
    <p:sldId id="283" r:id="rId25"/>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FF00"/>
    <a:srgbClr val="6600FF"/>
    <a:srgbClr val="99CCFF"/>
    <a:srgbClr val="CC0000"/>
    <a:srgbClr val="33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11" autoAdjust="0"/>
    <p:restoredTop sz="90844" autoAdjust="0"/>
  </p:normalViewPr>
  <p:slideViewPr>
    <p:cSldViewPr>
      <p:cViewPr varScale="1">
        <p:scale>
          <a:sx n="70" d="100"/>
          <a:sy n="70" d="100"/>
        </p:scale>
        <p:origin x="-89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72A780D-C537-4F73-AE4F-937B0B935B7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endParaRPr lang="en-US" smtClean="0"/>
          </a:p>
        </p:txBody>
      </p:sp>
      <p:sp>
        <p:nvSpPr>
          <p:cNvPr id="28676" name="Slide Number Placeholder 3"/>
          <p:cNvSpPr>
            <a:spLocks noGrp="1"/>
          </p:cNvSpPr>
          <p:nvPr>
            <p:ph type="sldNum" sz="quarter" idx="5"/>
          </p:nvPr>
        </p:nvSpPr>
        <p:spPr>
          <a:noFill/>
        </p:spPr>
        <p:txBody>
          <a:bodyPr/>
          <a:lstStyle/>
          <a:p>
            <a:fld id="{54FC0EE2-74C3-46AC-A3EC-441BA5B68A41}"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US" smtClean="0"/>
          </a:p>
        </p:txBody>
      </p:sp>
      <p:sp>
        <p:nvSpPr>
          <p:cNvPr id="38916" name="Slide Number Placeholder 3"/>
          <p:cNvSpPr>
            <a:spLocks noGrp="1"/>
          </p:cNvSpPr>
          <p:nvPr>
            <p:ph type="sldNum" sz="quarter" idx="5"/>
          </p:nvPr>
        </p:nvSpPr>
        <p:spPr>
          <a:noFill/>
        </p:spPr>
        <p:txBody>
          <a:bodyPr/>
          <a:lstStyle/>
          <a:p>
            <a:fld id="{82C3B998-B468-4DBC-9F35-8608A4AF144C}"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endParaRPr lang="en-US" smtClean="0"/>
          </a:p>
        </p:txBody>
      </p:sp>
      <p:sp>
        <p:nvSpPr>
          <p:cNvPr id="39940" name="Slide Number Placeholder 3"/>
          <p:cNvSpPr>
            <a:spLocks noGrp="1"/>
          </p:cNvSpPr>
          <p:nvPr>
            <p:ph type="sldNum" sz="quarter" idx="5"/>
          </p:nvPr>
        </p:nvSpPr>
        <p:spPr>
          <a:noFill/>
        </p:spPr>
        <p:txBody>
          <a:bodyPr/>
          <a:lstStyle/>
          <a:p>
            <a:fld id="{6C004019-B165-474D-9B23-83BB45494C56}"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endParaRPr lang="en-US" smtClean="0"/>
          </a:p>
        </p:txBody>
      </p:sp>
      <p:sp>
        <p:nvSpPr>
          <p:cNvPr id="40964" name="Slide Number Placeholder 3"/>
          <p:cNvSpPr>
            <a:spLocks noGrp="1"/>
          </p:cNvSpPr>
          <p:nvPr>
            <p:ph type="sldNum" sz="quarter" idx="5"/>
          </p:nvPr>
        </p:nvSpPr>
        <p:spPr>
          <a:noFill/>
        </p:spPr>
        <p:txBody>
          <a:bodyPr/>
          <a:lstStyle/>
          <a:p>
            <a:fld id="{C26960BE-4E77-411A-A961-0F988316007E}"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endParaRPr lang="en-US" smtClean="0"/>
          </a:p>
        </p:txBody>
      </p:sp>
      <p:sp>
        <p:nvSpPr>
          <p:cNvPr id="41988" name="Slide Number Placeholder 3"/>
          <p:cNvSpPr>
            <a:spLocks noGrp="1"/>
          </p:cNvSpPr>
          <p:nvPr>
            <p:ph type="sldNum" sz="quarter" idx="5"/>
          </p:nvPr>
        </p:nvSpPr>
        <p:spPr>
          <a:noFill/>
        </p:spPr>
        <p:txBody>
          <a:bodyPr/>
          <a:lstStyle/>
          <a:p>
            <a:fld id="{7ABDDC8E-137C-4B22-8DDD-DF8E9F6CF905}"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endParaRPr lang="en-US" smtClean="0"/>
          </a:p>
        </p:txBody>
      </p:sp>
      <p:sp>
        <p:nvSpPr>
          <p:cNvPr id="43012" name="Slide Number Placeholder 3"/>
          <p:cNvSpPr>
            <a:spLocks noGrp="1"/>
          </p:cNvSpPr>
          <p:nvPr>
            <p:ph type="sldNum" sz="quarter" idx="5"/>
          </p:nvPr>
        </p:nvSpPr>
        <p:spPr>
          <a:noFill/>
        </p:spPr>
        <p:txBody>
          <a:bodyPr/>
          <a:lstStyle/>
          <a:p>
            <a:fld id="{5EF6271B-0337-460B-9D02-AC0B66A925FE}"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endParaRPr lang="en-US" smtClean="0"/>
          </a:p>
        </p:txBody>
      </p:sp>
      <p:sp>
        <p:nvSpPr>
          <p:cNvPr id="44036" name="Slide Number Placeholder 3"/>
          <p:cNvSpPr>
            <a:spLocks noGrp="1"/>
          </p:cNvSpPr>
          <p:nvPr>
            <p:ph type="sldNum" sz="quarter" idx="5"/>
          </p:nvPr>
        </p:nvSpPr>
        <p:spPr>
          <a:noFill/>
        </p:spPr>
        <p:txBody>
          <a:bodyPr/>
          <a:lstStyle/>
          <a:p>
            <a:fld id="{75BA71E4-A330-485A-8EBE-06B87C9372E6}"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endParaRPr lang="en-US" smtClean="0"/>
          </a:p>
        </p:txBody>
      </p:sp>
      <p:sp>
        <p:nvSpPr>
          <p:cNvPr id="45060" name="Slide Number Placeholder 3"/>
          <p:cNvSpPr>
            <a:spLocks noGrp="1"/>
          </p:cNvSpPr>
          <p:nvPr>
            <p:ph type="sldNum" sz="quarter" idx="5"/>
          </p:nvPr>
        </p:nvSpPr>
        <p:spPr>
          <a:noFill/>
        </p:spPr>
        <p:txBody>
          <a:bodyPr/>
          <a:lstStyle/>
          <a:p>
            <a:fld id="{177FBCBE-0EEA-4F4C-BBFF-F891373B3DCC}"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en-US" smtClean="0"/>
          </a:p>
        </p:txBody>
      </p:sp>
      <p:sp>
        <p:nvSpPr>
          <p:cNvPr id="46084" name="Slide Number Placeholder 3"/>
          <p:cNvSpPr>
            <a:spLocks noGrp="1"/>
          </p:cNvSpPr>
          <p:nvPr>
            <p:ph type="sldNum" sz="quarter" idx="5"/>
          </p:nvPr>
        </p:nvSpPr>
        <p:spPr>
          <a:noFill/>
        </p:spPr>
        <p:txBody>
          <a:bodyPr/>
          <a:lstStyle/>
          <a:p>
            <a:fld id="{A909CBD2-3232-427F-B710-37CE3F2D330C}"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endParaRPr lang="en-US" smtClean="0"/>
          </a:p>
        </p:txBody>
      </p:sp>
      <p:sp>
        <p:nvSpPr>
          <p:cNvPr id="47108" name="Slide Number Placeholder 3"/>
          <p:cNvSpPr>
            <a:spLocks noGrp="1"/>
          </p:cNvSpPr>
          <p:nvPr>
            <p:ph type="sldNum" sz="quarter" idx="5"/>
          </p:nvPr>
        </p:nvSpPr>
        <p:spPr>
          <a:noFill/>
        </p:spPr>
        <p:txBody>
          <a:bodyPr/>
          <a:lstStyle/>
          <a:p>
            <a:fld id="{B0B45535-A66D-44DE-AB77-4B3E14C00830}"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en-US" smtClean="0"/>
          </a:p>
        </p:txBody>
      </p:sp>
      <p:sp>
        <p:nvSpPr>
          <p:cNvPr id="48132" name="Slide Number Placeholder 3"/>
          <p:cNvSpPr>
            <a:spLocks noGrp="1"/>
          </p:cNvSpPr>
          <p:nvPr>
            <p:ph type="sldNum" sz="quarter" idx="5"/>
          </p:nvPr>
        </p:nvSpPr>
        <p:spPr>
          <a:noFill/>
        </p:spPr>
        <p:txBody>
          <a:bodyPr/>
          <a:lstStyle/>
          <a:p>
            <a:fld id="{B47BAAD6-D6B8-441B-9E58-A35EC5E5BDE8}"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endParaRPr lang="en-US" smtClean="0"/>
          </a:p>
        </p:txBody>
      </p:sp>
      <p:sp>
        <p:nvSpPr>
          <p:cNvPr id="29700" name="Slide Number Placeholder 3"/>
          <p:cNvSpPr>
            <a:spLocks noGrp="1"/>
          </p:cNvSpPr>
          <p:nvPr>
            <p:ph type="sldNum" sz="quarter" idx="5"/>
          </p:nvPr>
        </p:nvSpPr>
        <p:spPr>
          <a:noFill/>
        </p:spPr>
        <p:txBody>
          <a:bodyPr/>
          <a:lstStyle/>
          <a:p>
            <a:fld id="{2CB3271F-3619-4CAC-9870-AEADB4E96AE8}"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smtClean="0"/>
          </a:p>
        </p:txBody>
      </p:sp>
      <p:sp>
        <p:nvSpPr>
          <p:cNvPr id="49156" name="Slide Number Placeholder 3"/>
          <p:cNvSpPr>
            <a:spLocks noGrp="1"/>
          </p:cNvSpPr>
          <p:nvPr>
            <p:ph type="sldNum" sz="quarter" idx="5"/>
          </p:nvPr>
        </p:nvSpPr>
        <p:spPr>
          <a:noFill/>
        </p:spPr>
        <p:txBody>
          <a:bodyPr/>
          <a:lstStyle/>
          <a:p>
            <a:fld id="{FC2862E0-7EE5-49FE-823C-F411D846E287}"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endParaRPr lang="en-US" smtClean="0"/>
          </a:p>
        </p:txBody>
      </p:sp>
      <p:sp>
        <p:nvSpPr>
          <p:cNvPr id="50180" name="Slide Number Placeholder 3"/>
          <p:cNvSpPr>
            <a:spLocks noGrp="1"/>
          </p:cNvSpPr>
          <p:nvPr>
            <p:ph type="sldNum" sz="quarter" idx="5"/>
          </p:nvPr>
        </p:nvSpPr>
        <p:spPr>
          <a:noFill/>
        </p:spPr>
        <p:txBody>
          <a:bodyPr/>
          <a:lstStyle/>
          <a:p>
            <a:fld id="{024C273A-C766-44C4-87CF-539C42CF225B}"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AB092CAB-B49D-40FB-A940-0C63BDDD23D0}"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smtClean="0"/>
          </a:p>
        </p:txBody>
      </p:sp>
      <p:sp>
        <p:nvSpPr>
          <p:cNvPr id="52228" name="Slide Number Placeholder 3"/>
          <p:cNvSpPr>
            <a:spLocks noGrp="1"/>
          </p:cNvSpPr>
          <p:nvPr>
            <p:ph type="sldNum" sz="quarter" idx="5"/>
          </p:nvPr>
        </p:nvSpPr>
        <p:spPr>
          <a:noFill/>
        </p:spPr>
        <p:txBody>
          <a:bodyPr/>
          <a:lstStyle/>
          <a:p>
            <a:fld id="{F7EDA304-E2BC-41CB-9DE1-FC1E228D8D12}"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3E70C1D7-DBED-48F3-A205-0AB0836A630C}" type="slidenum">
              <a:rPr lang="en-US" smtClean="0"/>
              <a:pPr/>
              <a:t>24</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endParaRPr lang="en-US" smtClean="0"/>
          </a:p>
        </p:txBody>
      </p:sp>
      <p:sp>
        <p:nvSpPr>
          <p:cNvPr id="30724" name="Slide Number Placeholder 3"/>
          <p:cNvSpPr>
            <a:spLocks noGrp="1"/>
          </p:cNvSpPr>
          <p:nvPr>
            <p:ph type="sldNum" sz="quarter" idx="5"/>
          </p:nvPr>
        </p:nvSpPr>
        <p:spPr>
          <a:noFill/>
        </p:spPr>
        <p:txBody>
          <a:bodyPr/>
          <a:lstStyle/>
          <a:p>
            <a:fld id="{77BA6F6D-80CF-46DF-9B5D-FF4AE2669B14}"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smtClean="0"/>
          </a:p>
        </p:txBody>
      </p:sp>
      <p:sp>
        <p:nvSpPr>
          <p:cNvPr id="31748" name="Slide Number Placeholder 3"/>
          <p:cNvSpPr>
            <a:spLocks noGrp="1"/>
          </p:cNvSpPr>
          <p:nvPr>
            <p:ph type="sldNum" sz="quarter" idx="5"/>
          </p:nvPr>
        </p:nvSpPr>
        <p:spPr>
          <a:noFill/>
        </p:spPr>
        <p:txBody>
          <a:bodyPr/>
          <a:lstStyle/>
          <a:p>
            <a:fld id="{F9640977-834D-4ED4-A420-E52401CE061C}"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endParaRPr lang="en-US" smtClean="0"/>
          </a:p>
        </p:txBody>
      </p:sp>
      <p:sp>
        <p:nvSpPr>
          <p:cNvPr id="32772" name="Slide Number Placeholder 3"/>
          <p:cNvSpPr>
            <a:spLocks noGrp="1"/>
          </p:cNvSpPr>
          <p:nvPr>
            <p:ph type="sldNum" sz="quarter" idx="5"/>
          </p:nvPr>
        </p:nvSpPr>
        <p:spPr>
          <a:noFill/>
        </p:spPr>
        <p:txBody>
          <a:bodyPr/>
          <a:lstStyle/>
          <a:p>
            <a:fld id="{ED0B3042-F548-4271-96F9-31443A5E8B77}"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en-US" smtClean="0"/>
          </a:p>
        </p:txBody>
      </p:sp>
      <p:sp>
        <p:nvSpPr>
          <p:cNvPr id="33796" name="Slide Number Placeholder 3"/>
          <p:cNvSpPr>
            <a:spLocks noGrp="1"/>
          </p:cNvSpPr>
          <p:nvPr>
            <p:ph type="sldNum" sz="quarter" idx="5"/>
          </p:nvPr>
        </p:nvSpPr>
        <p:spPr>
          <a:noFill/>
        </p:spPr>
        <p:txBody>
          <a:bodyPr/>
          <a:lstStyle/>
          <a:p>
            <a:fld id="{FB423F7E-5666-40C5-9CA0-04BB4A92BD04}"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US" smtClean="0"/>
          </a:p>
        </p:txBody>
      </p:sp>
      <p:sp>
        <p:nvSpPr>
          <p:cNvPr id="35844" name="Slide Number Placeholder 3"/>
          <p:cNvSpPr>
            <a:spLocks noGrp="1"/>
          </p:cNvSpPr>
          <p:nvPr>
            <p:ph type="sldNum" sz="quarter" idx="5"/>
          </p:nvPr>
        </p:nvSpPr>
        <p:spPr>
          <a:noFill/>
        </p:spPr>
        <p:txBody>
          <a:bodyPr/>
          <a:lstStyle/>
          <a:p>
            <a:fld id="{7AD8FD5F-4CC5-4985-8B3E-209E0F190C75}"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endParaRPr lang="en-US" smtClean="0"/>
          </a:p>
        </p:txBody>
      </p:sp>
      <p:sp>
        <p:nvSpPr>
          <p:cNvPr id="36868" name="Slide Number Placeholder 3"/>
          <p:cNvSpPr>
            <a:spLocks noGrp="1"/>
          </p:cNvSpPr>
          <p:nvPr>
            <p:ph type="sldNum" sz="quarter" idx="5"/>
          </p:nvPr>
        </p:nvSpPr>
        <p:spPr>
          <a:noFill/>
        </p:spPr>
        <p:txBody>
          <a:bodyPr/>
          <a:lstStyle/>
          <a:p>
            <a:fld id="{9A3227B2-EA5E-48D0-9AC9-9605685BF712}"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endParaRPr lang="en-US" smtClean="0"/>
          </a:p>
        </p:txBody>
      </p:sp>
      <p:sp>
        <p:nvSpPr>
          <p:cNvPr id="37892" name="Slide Number Placeholder 3"/>
          <p:cNvSpPr>
            <a:spLocks noGrp="1"/>
          </p:cNvSpPr>
          <p:nvPr>
            <p:ph type="sldNum" sz="quarter" idx="5"/>
          </p:nvPr>
        </p:nvSpPr>
        <p:spPr>
          <a:noFill/>
        </p:spPr>
        <p:txBody>
          <a:bodyPr/>
          <a:lstStyle/>
          <a:p>
            <a:fld id="{C7E6FE22-E1B8-4AB5-A65B-33BB0B9F4414}"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r>
              <a:rPr lang="en-GB" smtClean="0"/>
              <a:t>Artono Dwijo Sutomo</a:t>
            </a:r>
            <a:endParaRPr lang="en-GB"/>
          </a:p>
        </p:txBody>
      </p:sp>
      <p:sp>
        <p:nvSpPr>
          <p:cNvPr id="19" name="Footer Placeholder 18"/>
          <p:cNvSpPr>
            <a:spLocks noGrp="1"/>
          </p:cNvSpPr>
          <p:nvPr>
            <p:ph type="ftr" sz="quarter" idx="11"/>
          </p:nvPr>
        </p:nvSpPr>
        <p:spPr/>
        <p:txBody>
          <a:bodyPr/>
          <a:lstStyle/>
          <a:p>
            <a:pPr>
              <a:defRPr/>
            </a:pPr>
            <a:r>
              <a:rPr lang="en-GB" smtClean="0"/>
              <a:t>Pembelajaran berbasis Teknologi Informasi dan Komunikasi</a:t>
            </a:r>
            <a:endParaRPr lang="en-GB"/>
          </a:p>
        </p:txBody>
      </p:sp>
      <p:sp>
        <p:nvSpPr>
          <p:cNvPr id="27" name="Slide Number Placeholder 26"/>
          <p:cNvSpPr>
            <a:spLocks noGrp="1"/>
          </p:cNvSpPr>
          <p:nvPr>
            <p:ph type="sldNum" sz="quarter" idx="12"/>
          </p:nvPr>
        </p:nvSpPr>
        <p:spPr/>
        <p:txBody>
          <a:bodyPr/>
          <a:lstStyle/>
          <a:p>
            <a:pPr>
              <a:defRPr/>
            </a:pPr>
            <a:fld id="{C1882524-E89B-493E-8D0A-95FE0F5AE141}" type="slidenum">
              <a:rPr lang="en-GB" smtClean="0"/>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r>
              <a:rPr lang="en-GB" smtClean="0"/>
              <a:t>Artono Dwijo Sutomo</a:t>
            </a:r>
            <a:endParaRPr lang="en-GB"/>
          </a:p>
        </p:txBody>
      </p:sp>
      <p:sp>
        <p:nvSpPr>
          <p:cNvPr id="5" name="Footer Placeholder 4"/>
          <p:cNvSpPr>
            <a:spLocks noGrp="1"/>
          </p:cNvSpPr>
          <p:nvPr>
            <p:ph type="ftr" sz="quarter" idx="11"/>
          </p:nvPr>
        </p:nvSpPr>
        <p:spPr/>
        <p:txBody>
          <a:bodyPr/>
          <a:lstStyle/>
          <a:p>
            <a:pPr>
              <a:defRPr/>
            </a:pPr>
            <a:r>
              <a:rPr lang="en-GB" smtClean="0"/>
              <a:t>Pembelajaran berbasis Teknologi Informasi dan Komunikasi</a:t>
            </a:r>
            <a:endParaRPr lang="en-GB"/>
          </a:p>
        </p:txBody>
      </p:sp>
      <p:sp>
        <p:nvSpPr>
          <p:cNvPr id="6" name="Slide Number Placeholder 5"/>
          <p:cNvSpPr>
            <a:spLocks noGrp="1"/>
          </p:cNvSpPr>
          <p:nvPr>
            <p:ph type="sldNum" sz="quarter" idx="12"/>
          </p:nvPr>
        </p:nvSpPr>
        <p:spPr/>
        <p:txBody>
          <a:bodyPr/>
          <a:lstStyle/>
          <a:p>
            <a:pPr>
              <a:defRPr/>
            </a:pPr>
            <a:fld id="{94F73E65-F7A7-4843-BFAF-CB46BA99AE98}" type="slidenum">
              <a:rPr lang="en-GB" smtClean="0"/>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r>
              <a:rPr lang="en-GB" smtClean="0"/>
              <a:t>Artono Dwijo Sutomo</a:t>
            </a:r>
            <a:endParaRPr lang="en-GB"/>
          </a:p>
        </p:txBody>
      </p:sp>
      <p:sp>
        <p:nvSpPr>
          <p:cNvPr id="5" name="Footer Placeholder 4"/>
          <p:cNvSpPr>
            <a:spLocks noGrp="1"/>
          </p:cNvSpPr>
          <p:nvPr>
            <p:ph type="ftr" sz="quarter" idx="11"/>
          </p:nvPr>
        </p:nvSpPr>
        <p:spPr/>
        <p:txBody>
          <a:bodyPr/>
          <a:lstStyle/>
          <a:p>
            <a:pPr>
              <a:defRPr/>
            </a:pPr>
            <a:r>
              <a:rPr lang="en-GB" smtClean="0"/>
              <a:t>Pembelajaran berbasis Teknologi Informasi dan Komunikasi</a:t>
            </a:r>
            <a:endParaRPr lang="en-GB"/>
          </a:p>
        </p:txBody>
      </p:sp>
      <p:sp>
        <p:nvSpPr>
          <p:cNvPr id="6" name="Slide Number Placeholder 5"/>
          <p:cNvSpPr>
            <a:spLocks noGrp="1"/>
          </p:cNvSpPr>
          <p:nvPr>
            <p:ph type="sldNum" sz="quarter" idx="12"/>
          </p:nvPr>
        </p:nvSpPr>
        <p:spPr/>
        <p:txBody>
          <a:bodyPr/>
          <a:lstStyle/>
          <a:p>
            <a:pPr>
              <a:defRPr/>
            </a:pPr>
            <a:fld id="{0EF70F89-A719-4080-8A8F-E2861FE881D7}" type="slidenum">
              <a:rPr lang="en-GB" smtClean="0"/>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GB"/>
              <a:t>Artono Dwijo Sutomo</a:t>
            </a:r>
          </a:p>
        </p:txBody>
      </p:sp>
      <p:sp>
        <p:nvSpPr>
          <p:cNvPr id="5" name="Rectangle 5"/>
          <p:cNvSpPr>
            <a:spLocks noGrp="1" noChangeArrowheads="1"/>
          </p:cNvSpPr>
          <p:nvPr>
            <p:ph type="ftr" sz="quarter" idx="11"/>
          </p:nvPr>
        </p:nvSpPr>
        <p:spPr>
          <a:ln/>
        </p:spPr>
        <p:txBody>
          <a:bodyPr/>
          <a:lstStyle>
            <a:lvl1pPr>
              <a:defRPr/>
            </a:lvl1pPr>
          </a:lstStyle>
          <a:p>
            <a:pPr>
              <a:defRPr/>
            </a:pPr>
            <a:r>
              <a:rPr lang="en-GB"/>
              <a:t>Pembelajaran berbasis Teknologi Informasi dan Komunikasi</a:t>
            </a:r>
          </a:p>
        </p:txBody>
      </p:sp>
      <p:sp>
        <p:nvSpPr>
          <p:cNvPr id="6" name="Rectangle 6"/>
          <p:cNvSpPr>
            <a:spLocks noGrp="1" noChangeArrowheads="1"/>
          </p:cNvSpPr>
          <p:nvPr>
            <p:ph type="sldNum" sz="quarter" idx="12"/>
          </p:nvPr>
        </p:nvSpPr>
        <p:spPr>
          <a:ln/>
        </p:spPr>
        <p:txBody>
          <a:bodyPr/>
          <a:lstStyle>
            <a:lvl1pPr>
              <a:defRPr/>
            </a:lvl1pPr>
          </a:lstStyle>
          <a:p>
            <a:pPr>
              <a:defRPr/>
            </a:pPr>
            <a:fld id="{4A09DE8B-568D-4B97-A1C3-CF120FD3A037}"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r>
              <a:rPr lang="en-GB" smtClean="0"/>
              <a:t>Artono Dwijo Sutomo</a:t>
            </a:r>
            <a:endParaRPr lang="en-GB"/>
          </a:p>
        </p:txBody>
      </p:sp>
      <p:sp>
        <p:nvSpPr>
          <p:cNvPr id="5" name="Footer Placeholder 4"/>
          <p:cNvSpPr>
            <a:spLocks noGrp="1"/>
          </p:cNvSpPr>
          <p:nvPr>
            <p:ph type="ftr" sz="quarter" idx="11"/>
          </p:nvPr>
        </p:nvSpPr>
        <p:spPr/>
        <p:txBody>
          <a:bodyPr/>
          <a:lstStyle/>
          <a:p>
            <a:pPr>
              <a:defRPr/>
            </a:pPr>
            <a:r>
              <a:rPr lang="en-GB" smtClean="0"/>
              <a:t>Pembelajaran berbasis Teknologi Informasi dan Komunikasi</a:t>
            </a:r>
            <a:endParaRPr lang="en-GB"/>
          </a:p>
        </p:txBody>
      </p:sp>
      <p:sp>
        <p:nvSpPr>
          <p:cNvPr id="6" name="Slide Number Placeholder 5"/>
          <p:cNvSpPr>
            <a:spLocks noGrp="1"/>
          </p:cNvSpPr>
          <p:nvPr>
            <p:ph type="sldNum" sz="quarter" idx="12"/>
          </p:nvPr>
        </p:nvSpPr>
        <p:spPr/>
        <p:txBody>
          <a:bodyPr/>
          <a:lstStyle/>
          <a:p>
            <a:pPr>
              <a:defRPr/>
            </a:pPr>
            <a:fld id="{BBE6BFE2-E88E-4788-8A06-3C5BC1B9538F}" type="slidenum">
              <a:rPr lang="en-GB" smtClean="0"/>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r>
              <a:rPr lang="en-GB" smtClean="0"/>
              <a:t>Artono Dwijo Sutomo</a:t>
            </a:r>
            <a:endParaRPr lang="en-GB"/>
          </a:p>
        </p:txBody>
      </p:sp>
      <p:sp>
        <p:nvSpPr>
          <p:cNvPr id="5" name="Footer Placeholder 4"/>
          <p:cNvSpPr>
            <a:spLocks noGrp="1"/>
          </p:cNvSpPr>
          <p:nvPr>
            <p:ph type="ftr" sz="quarter" idx="11"/>
          </p:nvPr>
        </p:nvSpPr>
        <p:spPr/>
        <p:txBody>
          <a:bodyPr/>
          <a:lstStyle/>
          <a:p>
            <a:pPr>
              <a:defRPr/>
            </a:pPr>
            <a:r>
              <a:rPr lang="en-GB" smtClean="0"/>
              <a:t>Pembelajaran berbasis Teknologi Informasi dan Komunikasi</a:t>
            </a:r>
            <a:endParaRPr lang="en-GB"/>
          </a:p>
        </p:txBody>
      </p:sp>
      <p:sp>
        <p:nvSpPr>
          <p:cNvPr id="6" name="Slide Number Placeholder 5"/>
          <p:cNvSpPr>
            <a:spLocks noGrp="1"/>
          </p:cNvSpPr>
          <p:nvPr>
            <p:ph type="sldNum" sz="quarter" idx="12"/>
          </p:nvPr>
        </p:nvSpPr>
        <p:spPr/>
        <p:txBody>
          <a:bodyPr/>
          <a:lstStyle/>
          <a:p>
            <a:pPr>
              <a:defRPr/>
            </a:pPr>
            <a:fld id="{FBB8EF64-357D-430C-AB28-BFA527B324BF}" type="slidenum">
              <a:rPr lang="en-GB" smtClean="0"/>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r>
              <a:rPr lang="en-GB" smtClean="0"/>
              <a:t>Artono Dwijo Sutomo</a:t>
            </a:r>
            <a:endParaRPr lang="en-GB"/>
          </a:p>
        </p:txBody>
      </p:sp>
      <p:sp>
        <p:nvSpPr>
          <p:cNvPr id="6" name="Footer Placeholder 5"/>
          <p:cNvSpPr>
            <a:spLocks noGrp="1"/>
          </p:cNvSpPr>
          <p:nvPr>
            <p:ph type="ftr" sz="quarter" idx="11"/>
          </p:nvPr>
        </p:nvSpPr>
        <p:spPr/>
        <p:txBody>
          <a:bodyPr/>
          <a:lstStyle/>
          <a:p>
            <a:pPr>
              <a:defRPr/>
            </a:pPr>
            <a:r>
              <a:rPr lang="en-GB" smtClean="0"/>
              <a:t>Pembelajaran berbasis Teknologi Informasi dan Komunikasi</a:t>
            </a:r>
            <a:endParaRPr lang="en-GB"/>
          </a:p>
        </p:txBody>
      </p:sp>
      <p:sp>
        <p:nvSpPr>
          <p:cNvPr id="7" name="Slide Number Placeholder 6"/>
          <p:cNvSpPr>
            <a:spLocks noGrp="1"/>
          </p:cNvSpPr>
          <p:nvPr>
            <p:ph type="sldNum" sz="quarter" idx="12"/>
          </p:nvPr>
        </p:nvSpPr>
        <p:spPr/>
        <p:txBody>
          <a:bodyPr/>
          <a:lstStyle/>
          <a:p>
            <a:pPr>
              <a:defRPr/>
            </a:pPr>
            <a:fld id="{D8D7080A-DACB-4288-99A2-82708CD33140}" type="slidenum">
              <a:rPr lang="en-GB" smtClean="0"/>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r>
              <a:rPr lang="en-GB" smtClean="0"/>
              <a:t>Artono Dwijo Sutomo</a:t>
            </a:r>
            <a:endParaRPr lang="en-GB"/>
          </a:p>
        </p:txBody>
      </p:sp>
      <p:sp>
        <p:nvSpPr>
          <p:cNvPr id="8" name="Footer Placeholder 7"/>
          <p:cNvSpPr>
            <a:spLocks noGrp="1"/>
          </p:cNvSpPr>
          <p:nvPr>
            <p:ph type="ftr" sz="quarter" idx="11"/>
          </p:nvPr>
        </p:nvSpPr>
        <p:spPr/>
        <p:txBody>
          <a:bodyPr/>
          <a:lstStyle/>
          <a:p>
            <a:pPr>
              <a:defRPr/>
            </a:pPr>
            <a:r>
              <a:rPr lang="en-GB" smtClean="0"/>
              <a:t>Pembelajaran berbasis Teknologi Informasi dan Komunikasi</a:t>
            </a:r>
            <a:endParaRPr lang="en-GB"/>
          </a:p>
        </p:txBody>
      </p:sp>
      <p:sp>
        <p:nvSpPr>
          <p:cNvPr id="9" name="Slide Number Placeholder 8"/>
          <p:cNvSpPr>
            <a:spLocks noGrp="1"/>
          </p:cNvSpPr>
          <p:nvPr>
            <p:ph type="sldNum" sz="quarter" idx="12"/>
          </p:nvPr>
        </p:nvSpPr>
        <p:spPr/>
        <p:txBody>
          <a:bodyPr/>
          <a:lstStyle/>
          <a:p>
            <a:pPr>
              <a:defRPr/>
            </a:pPr>
            <a:fld id="{5E25692C-ACBB-4EA0-826D-A7B5869CC639}" type="slidenum">
              <a:rPr lang="en-GB" smtClean="0"/>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r>
              <a:rPr lang="en-GB" smtClean="0"/>
              <a:t>Artono Dwijo Sutomo</a:t>
            </a:r>
            <a:endParaRPr lang="en-GB"/>
          </a:p>
        </p:txBody>
      </p:sp>
      <p:sp>
        <p:nvSpPr>
          <p:cNvPr id="4" name="Footer Placeholder 3"/>
          <p:cNvSpPr>
            <a:spLocks noGrp="1"/>
          </p:cNvSpPr>
          <p:nvPr>
            <p:ph type="ftr" sz="quarter" idx="11"/>
          </p:nvPr>
        </p:nvSpPr>
        <p:spPr/>
        <p:txBody>
          <a:bodyPr/>
          <a:lstStyle/>
          <a:p>
            <a:pPr>
              <a:defRPr/>
            </a:pPr>
            <a:r>
              <a:rPr lang="en-GB" smtClean="0"/>
              <a:t>Pembelajaran berbasis Teknologi Informasi dan Komunikasi</a:t>
            </a:r>
            <a:endParaRPr lang="en-GB"/>
          </a:p>
        </p:txBody>
      </p:sp>
      <p:sp>
        <p:nvSpPr>
          <p:cNvPr id="5" name="Slide Number Placeholder 4"/>
          <p:cNvSpPr>
            <a:spLocks noGrp="1"/>
          </p:cNvSpPr>
          <p:nvPr>
            <p:ph type="sldNum" sz="quarter" idx="12"/>
          </p:nvPr>
        </p:nvSpPr>
        <p:spPr/>
        <p:txBody>
          <a:bodyPr/>
          <a:lstStyle/>
          <a:p>
            <a:pPr>
              <a:defRPr/>
            </a:pPr>
            <a:fld id="{69EA54AB-3817-45BF-BC8E-5BD50BB62FBD}" type="slidenum">
              <a:rPr lang="en-GB" smtClean="0"/>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GB" smtClean="0"/>
              <a:t>Artono Dwijo Sutomo</a:t>
            </a:r>
            <a:endParaRPr lang="en-GB"/>
          </a:p>
        </p:txBody>
      </p:sp>
      <p:sp>
        <p:nvSpPr>
          <p:cNvPr id="3" name="Footer Placeholder 2"/>
          <p:cNvSpPr>
            <a:spLocks noGrp="1"/>
          </p:cNvSpPr>
          <p:nvPr>
            <p:ph type="ftr" sz="quarter" idx="11"/>
          </p:nvPr>
        </p:nvSpPr>
        <p:spPr/>
        <p:txBody>
          <a:bodyPr/>
          <a:lstStyle/>
          <a:p>
            <a:pPr>
              <a:defRPr/>
            </a:pPr>
            <a:r>
              <a:rPr lang="en-GB" smtClean="0"/>
              <a:t>Pembelajaran berbasis Teknologi Informasi dan Komunikasi</a:t>
            </a:r>
            <a:endParaRPr lang="en-GB"/>
          </a:p>
        </p:txBody>
      </p:sp>
      <p:sp>
        <p:nvSpPr>
          <p:cNvPr id="4" name="Slide Number Placeholder 3"/>
          <p:cNvSpPr>
            <a:spLocks noGrp="1"/>
          </p:cNvSpPr>
          <p:nvPr>
            <p:ph type="sldNum" sz="quarter" idx="12"/>
          </p:nvPr>
        </p:nvSpPr>
        <p:spPr/>
        <p:txBody>
          <a:bodyPr/>
          <a:lstStyle/>
          <a:p>
            <a:pPr>
              <a:defRPr/>
            </a:pPr>
            <a:fld id="{FA1CB59A-974B-4B58-8DDE-086B61839361}" type="slidenum">
              <a:rPr lang="en-GB" smtClean="0"/>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r>
              <a:rPr lang="en-GB" smtClean="0"/>
              <a:t>Artono Dwijo Sutomo</a:t>
            </a:r>
            <a:endParaRPr lang="en-GB"/>
          </a:p>
        </p:txBody>
      </p:sp>
      <p:sp>
        <p:nvSpPr>
          <p:cNvPr id="6" name="Footer Placeholder 5"/>
          <p:cNvSpPr>
            <a:spLocks noGrp="1"/>
          </p:cNvSpPr>
          <p:nvPr>
            <p:ph type="ftr" sz="quarter" idx="11"/>
          </p:nvPr>
        </p:nvSpPr>
        <p:spPr/>
        <p:txBody>
          <a:bodyPr/>
          <a:lstStyle/>
          <a:p>
            <a:pPr>
              <a:defRPr/>
            </a:pPr>
            <a:r>
              <a:rPr lang="en-GB" smtClean="0"/>
              <a:t>Pembelajaran berbasis Teknologi Informasi dan Komunikasi</a:t>
            </a:r>
            <a:endParaRPr lang="en-GB"/>
          </a:p>
        </p:txBody>
      </p:sp>
      <p:sp>
        <p:nvSpPr>
          <p:cNvPr id="7" name="Slide Number Placeholder 6"/>
          <p:cNvSpPr>
            <a:spLocks noGrp="1"/>
          </p:cNvSpPr>
          <p:nvPr>
            <p:ph type="sldNum" sz="quarter" idx="12"/>
          </p:nvPr>
        </p:nvSpPr>
        <p:spPr/>
        <p:txBody>
          <a:bodyPr/>
          <a:lstStyle/>
          <a:p>
            <a:pPr>
              <a:defRPr/>
            </a:pPr>
            <a:fld id="{1A07C260-72CC-4B1F-9B50-57FD07CAF13E}" type="slidenum">
              <a:rPr lang="en-GB" smtClean="0"/>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r>
              <a:rPr lang="en-GB" smtClean="0"/>
              <a:t>Artono Dwijo Sutomo</a:t>
            </a:r>
            <a:endParaRPr lang="en-GB"/>
          </a:p>
        </p:txBody>
      </p:sp>
      <p:sp>
        <p:nvSpPr>
          <p:cNvPr id="6" name="Footer Placeholder 5"/>
          <p:cNvSpPr>
            <a:spLocks noGrp="1"/>
          </p:cNvSpPr>
          <p:nvPr>
            <p:ph type="ftr" sz="quarter" idx="11"/>
          </p:nvPr>
        </p:nvSpPr>
        <p:spPr/>
        <p:txBody>
          <a:bodyPr/>
          <a:lstStyle/>
          <a:p>
            <a:pPr>
              <a:defRPr/>
            </a:pPr>
            <a:r>
              <a:rPr lang="en-GB" smtClean="0"/>
              <a:t>Pembelajaran berbasis Teknologi Informasi dan Komunikasi</a:t>
            </a:r>
            <a:endParaRPr lang="en-GB"/>
          </a:p>
        </p:txBody>
      </p:sp>
      <p:sp>
        <p:nvSpPr>
          <p:cNvPr id="7" name="Slide Number Placeholder 6"/>
          <p:cNvSpPr>
            <a:spLocks noGrp="1"/>
          </p:cNvSpPr>
          <p:nvPr>
            <p:ph type="sldNum" sz="quarter" idx="12"/>
          </p:nvPr>
        </p:nvSpPr>
        <p:spPr>
          <a:xfrm>
            <a:off x="8077200" y="6356350"/>
            <a:ext cx="609600" cy="365125"/>
          </a:xfrm>
        </p:spPr>
        <p:txBody>
          <a:bodyPr/>
          <a:lstStyle/>
          <a:p>
            <a:pPr>
              <a:defRPr/>
            </a:pPr>
            <a:fld id="{AFD18FB8-3014-473C-930A-0401663982B4}" type="slidenum">
              <a:rPr lang="en-GB" smtClean="0"/>
              <a:pPr>
                <a:defRPr/>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en-GB" smtClean="0"/>
              <a:t>Artono Dwijo Sutomo</a:t>
            </a:r>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en-GB" smtClean="0"/>
              <a:t>Pembelajaran berbasis Teknologi Informasi dan Komunikasi</a:t>
            </a:r>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54B2F1C5-3A4D-4B9E-A327-26252B7D32B8}" type="slidenum">
              <a:rPr lang="en-GB" smtClean="0"/>
              <a:pPr>
                <a:defRPr/>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4"/>
          <p:cNvSpPr>
            <a:spLocks noGrp="1" noChangeArrowheads="1"/>
          </p:cNvSpPr>
          <p:nvPr>
            <p:ph type="title"/>
          </p:nvPr>
        </p:nvSpPr>
        <p:spPr>
          <a:xfrm>
            <a:off x="228600" y="304800"/>
            <a:ext cx="8686800" cy="1676400"/>
          </a:xfrm>
        </p:spPr>
        <p:txBody>
          <a:bodyPr/>
          <a:lstStyle/>
          <a:p>
            <a:pPr eaLnBrk="1" hangingPunct="1"/>
            <a:r>
              <a:rPr lang="en-US" sz="4000" b="1" dirty="0" smtClean="0">
                <a:solidFill>
                  <a:srgbClr val="CC0000"/>
                </a:solidFill>
              </a:rPr>
              <a:t>Media </a:t>
            </a:r>
            <a:r>
              <a:rPr lang="en-US" sz="4000" b="1" dirty="0" err="1" smtClean="0">
                <a:solidFill>
                  <a:srgbClr val="CC0000"/>
                </a:solidFill>
              </a:rPr>
              <a:t>Pembelajaran</a:t>
            </a:r>
            <a:r>
              <a:rPr lang="en-US" sz="4000" b="1" dirty="0" smtClean="0">
                <a:solidFill>
                  <a:srgbClr val="CC0000"/>
                </a:solidFill>
              </a:rPr>
              <a:t> </a:t>
            </a:r>
            <a:r>
              <a:rPr lang="en-US" sz="4000" b="1" dirty="0" err="1" smtClean="0">
                <a:solidFill>
                  <a:srgbClr val="CC0000"/>
                </a:solidFill>
              </a:rPr>
              <a:t>Perbasis</a:t>
            </a:r>
            <a:r>
              <a:rPr lang="en-US" sz="4000" b="1" dirty="0" smtClean="0">
                <a:solidFill>
                  <a:srgbClr val="CC0000"/>
                </a:solidFill>
              </a:rPr>
              <a:t> TIK</a:t>
            </a:r>
            <a:br>
              <a:rPr lang="en-US" sz="4000" b="1" dirty="0" smtClean="0">
                <a:solidFill>
                  <a:srgbClr val="CC0000"/>
                </a:solidFill>
              </a:rPr>
            </a:br>
            <a:r>
              <a:rPr lang="en-US" sz="4000" b="1" dirty="0" smtClean="0">
                <a:solidFill>
                  <a:srgbClr val="CC0000"/>
                </a:solidFill>
              </a:rPr>
              <a:t>Section </a:t>
            </a:r>
            <a:r>
              <a:rPr lang="id-ID" sz="4000" b="1" dirty="0" smtClean="0">
                <a:solidFill>
                  <a:srgbClr val="CC0000"/>
                </a:solidFill>
              </a:rPr>
              <a:t>2</a:t>
            </a:r>
            <a:endParaRPr lang="en-US" sz="4000" b="1" dirty="0" smtClean="0">
              <a:solidFill>
                <a:srgbClr val="CC0000"/>
              </a:solidFill>
            </a:endParaRPr>
          </a:p>
        </p:txBody>
      </p:sp>
      <p:sp>
        <p:nvSpPr>
          <p:cNvPr id="2050" name="Date Placeholder 2"/>
          <p:cNvSpPr>
            <a:spLocks noGrp="1"/>
          </p:cNvSpPr>
          <p:nvPr>
            <p:ph type="dt" sz="half" idx="10"/>
          </p:nvPr>
        </p:nvSpPr>
        <p:spPr>
          <a:noFill/>
        </p:spPr>
        <p:txBody>
          <a:bodyPr/>
          <a:lstStyle/>
          <a:p>
            <a:endParaRPr lang="en-US" smtClean="0"/>
          </a:p>
        </p:txBody>
      </p:sp>
      <p:sp>
        <p:nvSpPr>
          <p:cNvPr id="2051" name="Slide Number Placeholder 4"/>
          <p:cNvSpPr>
            <a:spLocks noGrp="1"/>
          </p:cNvSpPr>
          <p:nvPr>
            <p:ph type="sldNum" sz="quarter" idx="12"/>
          </p:nvPr>
        </p:nvSpPr>
        <p:spPr>
          <a:noFill/>
        </p:spPr>
        <p:txBody>
          <a:bodyPr/>
          <a:lstStyle/>
          <a:p>
            <a:fld id="{748F23A0-7629-4D27-832C-6D55FCBAAE4B}" type="slidenum">
              <a:rPr lang="en-GB" smtClean="0"/>
              <a:pPr/>
              <a:t>1</a:t>
            </a:fld>
            <a:endParaRPr lang="en-GB" smtClean="0"/>
          </a:p>
        </p:txBody>
      </p:sp>
      <p:sp>
        <p:nvSpPr>
          <p:cNvPr id="2052" name="Rectangle 2"/>
          <p:cNvSpPr>
            <a:spLocks noChangeArrowheads="1"/>
          </p:cNvSpPr>
          <p:nvPr/>
        </p:nvSpPr>
        <p:spPr bwMode="auto">
          <a:xfrm>
            <a:off x="0" y="2289175"/>
            <a:ext cx="9144000" cy="869950"/>
          </a:xfrm>
          <a:prstGeom prst="rect">
            <a:avLst/>
          </a:prstGeom>
          <a:noFill/>
          <a:ln w="9525">
            <a:noFill/>
            <a:miter lim="800000"/>
            <a:headEnd/>
            <a:tailEnd/>
          </a:ln>
        </p:spPr>
        <p:txBody>
          <a:bodyPr bIns="0" anchor="ctr">
            <a:spAutoFit/>
          </a:bodyPr>
          <a:lstStyle/>
          <a:p>
            <a:pPr algn="ctr"/>
            <a:endParaRPr lang="en-US" sz="1800" b="1"/>
          </a:p>
          <a:p>
            <a:pPr algn="ctr"/>
            <a:endParaRPr lang="en-US" sz="1800" b="1"/>
          </a:p>
          <a:p>
            <a:pPr algn="ctr" eaLnBrk="0" hangingPunct="0"/>
            <a:r>
              <a:rPr lang="en-GB" sz="1800">
                <a:solidFill>
                  <a:srgbClr val="006600"/>
                </a:solidFill>
              </a:rPr>
              <a:t>H. ENDY SJAIFUL ALIM, ST. MT.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p:nvPr>
        </p:nvSpPr>
        <p:spPr>
          <a:xfrm>
            <a:off x="685800" y="400050"/>
            <a:ext cx="7772400" cy="1143000"/>
          </a:xfrm>
        </p:spPr>
        <p:txBody>
          <a:bodyPr/>
          <a:lstStyle/>
          <a:p>
            <a:pPr eaLnBrk="1" hangingPunct="1"/>
            <a:r>
              <a:rPr lang="en-US" smtClean="0">
                <a:solidFill>
                  <a:srgbClr val="333399"/>
                </a:solidFill>
              </a:rPr>
              <a:t>W . W . W</a:t>
            </a:r>
            <a:r>
              <a:rPr lang="en-US" smtClean="0"/>
              <a:t> </a:t>
            </a:r>
          </a:p>
        </p:txBody>
      </p:sp>
      <p:sp>
        <p:nvSpPr>
          <p:cNvPr id="12294" name="Rectangle 3"/>
          <p:cNvSpPr>
            <a:spLocks noGrp="1" noChangeArrowheads="1"/>
          </p:cNvSpPr>
          <p:nvPr>
            <p:ph idx="1"/>
          </p:nvPr>
        </p:nvSpPr>
        <p:spPr>
          <a:xfrm>
            <a:off x="685800" y="1657350"/>
            <a:ext cx="7772400" cy="4114800"/>
          </a:xfrm>
        </p:spPr>
        <p:txBody>
          <a:bodyPr>
            <a:normAutofit fontScale="92500"/>
          </a:bodyPr>
          <a:lstStyle/>
          <a:p>
            <a:pPr eaLnBrk="1" hangingPunct="1">
              <a:lnSpc>
                <a:spcPct val="90000"/>
              </a:lnSpc>
            </a:pPr>
            <a:r>
              <a:rPr lang="en-GB" sz="2400" smtClean="0">
                <a:solidFill>
                  <a:srgbClr val="006600"/>
                </a:solidFill>
              </a:rPr>
              <a:t>World Wide Web</a:t>
            </a:r>
            <a:br>
              <a:rPr lang="en-GB" sz="2400" smtClean="0">
                <a:solidFill>
                  <a:srgbClr val="006600"/>
                </a:solidFill>
              </a:rPr>
            </a:br>
            <a:r>
              <a:rPr lang="en-GB" sz="2400" smtClean="0">
                <a:solidFill>
                  <a:srgbClr val="006600"/>
                </a:solidFill>
              </a:rPr>
              <a:t>merupakan kumpulan koleksi besar tentang berbagai macam dokumentasi yang tersimpan dalam berbagai server di seluruh dunia, dan dokumentasi tersebut dikembangkan dalam format hypertext dan hypermedia, dengan menggunakan Hypertext Markup Language (HTML) yang memungkinkan terjadinya koneksi (link) dokumen yang satu dengan yang lain atau bagian dari dokumen yang satu dengan bagian yang lainnya, baik dalam bentuk teks, visual dan lain-lainnya.</a:t>
            </a:r>
          </a:p>
          <a:p>
            <a:pPr eaLnBrk="1" hangingPunct="1">
              <a:lnSpc>
                <a:spcPct val="90000"/>
              </a:lnSpc>
            </a:pPr>
            <a:r>
              <a:rPr lang="en-GB" sz="2400" smtClean="0">
                <a:solidFill>
                  <a:srgbClr val="006600"/>
                </a:solidFill>
              </a:rPr>
              <a:t>WWW bersifat multimedia karena merupakan kombinasi dari teks, foto, grafika, audio, animasi dan video</a:t>
            </a:r>
            <a:r>
              <a:rPr lang="en-US" sz="2400" smtClean="0">
                <a:solidFill>
                  <a:srgbClr val="006600"/>
                </a:solidFill>
              </a:rPr>
              <a:t>  </a:t>
            </a:r>
          </a:p>
        </p:txBody>
      </p:sp>
      <p:sp>
        <p:nvSpPr>
          <p:cNvPr id="12291" name="Footer Placeholder 4"/>
          <p:cNvSpPr>
            <a:spLocks noGrp="1"/>
          </p:cNvSpPr>
          <p:nvPr>
            <p:ph type="ftr" sz="quarter" idx="11"/>
          </p:nvPr>
        </p:nvSpPr>
        <p:spPr>
          <a:noFill/>
        </p:spPr>
        <p:txBody>
          <a:bodyPr/>
          <a:lstStyle/>
          <a:p>
            <a:r>
              <a:rPr lang="en-GB" smtClean="0"/>
              <a:t>Pembelajaran berbasis Teknologi Informasi dan Komunikasi</a:t>
            </a:r>
          </a:p>
        </p:txBody>
      </p:sp>
      <p:sp>
        <p:nvSpPr>
          <p:cNvPr id="12292" name="Slide Number Placeholder 5"/>
          <p:cNvSpPr>
            <a:spLocks noGrp="1"/>
          </p:cNvSpPr>
          <p:nvPr>
            <p:ph type="sldNum" sz="quarter" idx="12"/>
          </p:nvPr>
        </p:nvSpPr>
        <p:spPr>
          <a:noFill/>
        </p:spPr>
        <p:txBody>
          <a:bodyPr/>
          <a:lstStyle/>
          <a:p>
            <a:fld id="{EEDF4F53-54F3-49A7-BB6A-9C1D561796A3}" type="slidenum">
              <a:rPr lang="en-GB" smtClean="0"/>
              <a:pPr/>
              <a:t>10</a:t>
            </a:fld>
            <a:endParaRPr lang="en-GB"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2"/>
          <p:cNvSpPr>
            <a:spLocks noGrp="1" noChangeArrowheads="1"/>
          </p:cNvSpPr>
          <p:nvPr>
            <p:ph type="title"/>
          </p:nvPr>
        </p:nvSpPr>
        <p:spPr/>
        <p:txBody>
          <a:bodyPr/>
          <a:lstStyle/>
          <a:p>
            <a:pPr eaLnBrk="1" hangingPunct="1"/>
            <a:r>
              <a:rPr lang="en-GB" sz="3200" smtClean="0">
                <a:solidFill>
                  <a:srgbClr val="333399"/>
                </a:solidFill>
                <a:cs typeface="Times New Roman" pitchFamily="18" charset="0"/>
              </a:rPr>
              <a:t>Chat Room </a:t>
            </a:r>
            <a:r>
              <a:rPr lang="en-GB" sz="3200" smtClean="0">
                <a:solidFill>
                  <a:srgbClr val="333399"/>
                </a:solidFill>
                <a:cs typeface="Times New Roman" pitchFamily="18" charset="0"/>
                <a:sym typeface="Wingdings" pitchFamily="2" charset="2"/>
              </a:rPr>
              <a:t> Teleconference</a:t>
            </a:r>
            <a:endParaRPr lang="en-US" sz="3200" smtClean="0">
              <a:solidFill>
                <a:srgbClr val="333399"/>
              </a:solidFill>
              <a:cs typeface="Times New Roman" pitchFamily="18" charset="0"/>
            </a:endParaRPr>
          </a:p>
        </p:txBody>
      </p:sp>
      <p:sp>
        <p:nvSpPr>
          <p:cNvPr id="13318" name="Rectangle 3"/>
          <p:cNvSpPr>
            <a:spLocks noGrp="1" noChangeArrowheads="1"/>
          </p:cNvSpPr>
          <p:nvPr>
            <p:ph idx="1"/>
          </p:nvPr>
        </p:nvSpPr>
        <p:spPr/>
        <p:txBody>
          <a:bodyPr/>
          <a:lstStyle/>
          <a:p>
            <a:pPr eaLnBrk="1" hangingPunct="1">
              <a:lnSpc>
                <a:spcPct val="90000"/>
              </a:lnSpc>
            </a:pPr>
            <a:r>
              <a:rPr lang="en-GB" sz="2400" smtClean="0">
                <a:solidFill>
                  <a:srgbClr val="006600"/>
                </a:solidFill>
              </a:rPr>
              <a:t>Fasilitas untuk melakukan komunikasi antara dua orang atau lebih secara serempak dalam pengertian waktu yang sama (real time), dan dengan demikian berarti komunikasi yang dilakukan adalah komunikasi yang sinkron (synchronous communication mode)</a:t>
            </a:r>
            <a:r>
              <a:rPr lang="en-US" sz="2400" smtClean="0">
                <a:solidFill>
                  <a:srgbClr val="006600"/>
                </a:solidFill>
              </a:rPr>
              <a:t> </a:t>
            </a:r>
          </a:p>
          <a:p>
            <a:pPr eaLnBrk="1" hangingPunct="1">
              <a:lnSpc>
                <a:spcPct val="90000"/>
              </a:lnSpc>
            </a:pPr>
            <a:r>
              <a:rPr lang="en-GB" sz="2400" smtClean="0">
                <a:solidFill>
                  <a:srgbClr val="006600"/>
                </a:solidFill>
              </a:rPr>
              <a:t>Bentuk pertemuan ini lazim disebut sebagai konferensi, dan fasilitas yang digunakan bisa sepenuhnya multimedia (audio-visual) dengan mengggunakan fasilitas video conferencing, ataupun text saja atau text dan audio dengan menggunakan fasilitas chat (IRC).</a:t>
            </a:r>
            <a:r>
              <a:rPr lang="en-US" sz="2400" smtClean="0">
                <a:solidFill>
                  <a:srgbClr val="006600"/>
                </a:solidFill>
              </a:rPr>
              <a:t> </a:t>
            </a:r>
          </a:p>
        </p:txBody>
      </p:sp>
      <p:sp>
        <p:nvSpPr>
          <p:cNvPr id="13315" name="Footer Placeholder 4"/>
          <p:cNvSpPr>
            <a:spLocks noGrp="1"/>
          </p:cNvSpPr>
          <p:nvPr>
            <p:ph type="ftr" sz="quarter" idx="11"/>
          </p:nvPr>
        </p:nvSpPr>
        <p:spPr>
          <a:noFill/>
        </p:spPr>
        <p:txBody>
          <a:bodyPr/>
          <a:lstStyle/>
          <a:p>
            <a:r>
              <a:rPr lang="en-GB" smtClean="0"/>
              <a:t>Pembelajaran berbasis Teknologi Informasi dan Komunikasi</a:t>
            </a:r>
          </a:p>
        </p:txBody>
      </p:sp>
      <p:sp>
        <p:nvSpPr>
          <p:cNvPr id="13316" name="Slide Number Placeholder 5"/>
          <p:cNvSpPr>
            <a:spLocks noGrp="1"/>
          </p:cNvSpPr>
          <p:nvPr>
            <p:ph type="sldNum" sz="quarter" idx="12"/>
          </p:nvPr>
        </p:nvSpPr>
        <p:spPr>
          <a:noFill/>
        </p:spPr>
        <p:txBody>
          <a:bodyPr/>
          <a:lstStyle/>
          <a:p>
            <a:fld id="{DBAA8925-60CD-4C3B-8AD7-808B68D0D602}" type="slidenum">
              <a:rPr lang="en-GB" smtClean="0"/>
              <a:pPr/>
              <a:t>11</a:t>
            </a:fld>
            <a:endParaRPr lang="en-GB"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2"/>
          <p:cNvSpPr>
            <a:spLocks noGrp="1" noChangeArrowheads="1"/>
          </p:cNvSpPr>
          <p:nvPr>
            <p:ph type="title"/>
          </p:nvPr>
        </p:nvSpPr>
        <p:spPr>
          <a:xfrm>
            <a:off x="685800" y="304800"/>
            <a:ext cx="7772400" cy="1143000"/>
          </a:xfrm>
        </p:spPr>
        <p:txBody>
          <a:bodyPr/>
          <a:lstStyle/>
          <a:p>
            <a:pPr eaLnBrk="1" hangingPunct="1"/>
            <a:r>
              <a:rPr lang="en-GB" sz="3200" smtClean="0">
                <a:solidFill>
                  <a:srgbClr val="333399"/>
                </a:solidFill>
                <a:cs typeface="Times New Roman" pitchFamily="18" charset="0"/>
              </a:rPr>
              <a:t>Discussion Forum</a:t>
            </a:r>
            <a:endParaRPr lang="en-US" sz="3200" smtClean="0">
              <a:solidFill>
                <a:srgbClr val="333399"/>
              </a:solidFill>
              <a:cs typeface="Times New Roman" pitchFamily="18" charset="0"/>
            </a:endParaRPr>
          </a:p>
        </p:txBody>
      </p:sp>
      <p:sp>
        <p:nvSpPr>
          <p:cNvPr id="14342" name="Rectangle 3"/>
          <p:cNvSpPr>
            <a:spLocks noGrp="1" noChangeArrowheads="1"/>
          </p:cNvSpPr>
          <p:nvPr>
            <p:ph idx="1"/>
          </p:nvPr>
        </p:nvSpPr>
        <p:spPr>
          <a:xfrm>
            <a:off x="685800" y="1543050"/>
            <a:ext cx="7772400" cy="4114800"/>
          </a:xfrm>
        </p:spPr>
        <p:txBody>
          <a:bodyPr/>
          <a:lstStyle/>
          <a:p>
            <a:pPr eaLnBrk="1" hangingPunct="1"/>
            <a:r>
              <a:rPr lang="en-US" sz="2800" smtClean="0">
                <a:solidFill>
                  <a:srgbClr val="006600"/>
                </a:solidFill>
              </a:rPr>
              <a:t>Fasilitas ini digunakan untuk melakukan diskusi secara tertulis mengenai topik tertentu yang telah dikelompokkan</a:t>
            </a:r>
          </a:p>
          <a:p>
            <a:pPr eaLnBrk="1" hangingPunct="1"/>
            <a:r>
              <a:rPr lang="en-GB" sz="2800" smtClean="0">
                <a:solidFill>
                  <a:srgbClr val="006600"/>
                </a:solidFill>
              </a:rPr>
              <a:t>Komunikasi melalui discussion forum memiliki sifat yang sama dengan e-mail, yaitu bersifat tidak sinkron (asynchronous communication mode) atau bersifat un-real time.</a:t>
            </a:r>
          </a:p>
          <a:p>
            <a:pPr eaLnBrk="1" hangingPunct="1"/>
            <a:r>
              <a:rPr lang="en-GB" sz="2800" smtClean="0">
                <a:solidFill>
                  <a:srgbClr val="006600"/>
                </a:solidFill>
              </a:rPr>
              <a:t>Ada banyak istilah lain: bulletin board, discussion centre, forum</a:t>
            </a:r>
            <a:endParaRPr lang="en-US" sz="2800" smtClean="0">
              <a:solidFill>
                <a:srgbClr val="006600"/>
              </a:solidFill>
            </a:endParaRPr>
          </a:p>
        </p:txBody>
      </p:sp>
      <p:sp>
        <p:nvSpPr>
          <p:cNvPr id="14339" name="Footer Placeholder 4"/>
          <p:cNvSpPr>
            <a:spLocks noGrp="1"/>
          </p:cNvSpPr>
          <p:nvPr>
            <p:ph type="ftr" sz="quarter" idx="11"/>
          </p:nvPr>
        </p:nvSpPr>
        <p:spPr>
          <a:noFill/>
        </p:spPr>
        <p:txBody>
          <a:bodyPr/>
          <a:lstStyle/>
          <a:p>
            <a:r>
              <a:rPr lang="en-GB" smtClean="0"/>
              <a:t>Pembelajaran berbasis Teknologi Informasi dan Komunikasi</a:t>
            </a:r>
          </a:p>
        </p:txBody>
      </p:sp>
      <p:sp>
        <p:nvSpPr>
          <p:cNvPr id="14340" name="Slide Number Placeholder 5"/>
          <p:cNvSpPr>
            <a:spLocks noGrp="1"/>
          </p:cNvSpPr>
          <p:nvPr>
            <p:ph type="sldNum" sz="quarter" idx="12"/>
          </p:nvPr>
        </p:nvSpPr>
        <p:spPr>
          <a:noFill/>
        </p:spPr>
        <p:txBody>
          <a:bodyPr/>
          <a:lstStyle/>
          <a:p>
            <a:fld id="{A19A7B66-DDCD-4634-B622-490F0F07B129}" type="slidenum">
              <a:rPr lang="en-GB" smtClean="0"/>
              <a:pPr/>
              <a:t>12</a:t>
            </a:fld>
            <a:endParaRPr lang="en-GB"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Footer Placeholder 2"/>
          <p:cNvSpPr>
            <a:spLocks noGrp="1"/>
          </p:cNvSpPr>
          <p:nvPr>
            <p:ph type="ftr" sz="quarter" idx="11"/>
          </p:nvPr>
        </p:nvSpPr>
        <p:spPr>
          <a:noFill/>
        </p:spPr>
        <p:txBody>
          <a:bodyPr/>
          <a:lstStyle/>
          <a:p>
            <a:r>
              <a:rPr lang="en-GB" smtClean="0"/>
              <a:t>Pembelajaran berbasis Teknologi Informasi dan Komunikasi</a:t>
            </a:r>
          </a:p>
        </p:txBody>
      </p:sp>
      <p:sp>
        <p:nvSpPr>
          <p:cNvPr id="15364" name="Slide Number Placeholder 3"/>
          <p:cNvSpPr>
            <a:spLocks noGrp="1"/>
          </p:cNvSpPr>
          <p:nvPr>
            <p:ph type="sldNum" sz="quarter" idx="12"/>
          </p:nvPr>
        </p:nvSpPr>
        <p:spPr>
          <a:noFill/>
        </p:spPr>
        <p:txBody>
          <a:bodyPr/>
          <a:lstStyle/>
          <a:p>
            <a:fld id="{97EBE574-3746-4988-B6E0-E892C352E163}" type="slidenum">
              <a:rPr lang="en-GB" smtClean="0"/>
              <a:pPr/>
              <a:t>13</a:t>
            </a:fld>
            <a:endParaRPr lang="en-GB" smtClean="0"/>
          </a:p>
        </p:txBody>
      </p:sp>
      <p:sp>
        <p:nvSpPr>
          <p:cNvPr id="15365" name="Rectangle 3"/>
          <p:cNvSpPr>
            <a:spLocks noChangeArrowheads="1"/>
          </p:cNvSpPr>
          <p:nvPr/>
        </p:nvSpPr>
        <p:spPr bwMode="auto">
          <a:xfrm>
            <a:off x="1728788" y="1395413"/>
            <a:ext cx="9144000" cy="0"/>
          </a:xfrm>
          <a:prstGeom prst="rect">
            <a:avLst/>
          </a:prstGeom>
          <a:noFill/>
          <a:ln w="9525">
            <a:noFill/>
            <a:miter lim="800000"/>
            <a:headEnd/>
            <a:tailEnd/>
          </a:ln>
        </p:spPr>
        <p:txBody>
          <a:bodyPr>
            <a:spAutoFit/>
          </a:bodyPr>
          <a:lstStyle/>
          <a:p>
            <a:endParaRPr lang="en-US"/>
          </a:p>
        </p:txBody>
      </p:sp>
      <p:pic>
        <p:nvPicPr>
          <p:cNvPr id="15366" name="Picture 2"/>
          <p:cNvPicPr>
            <a:picLocks noChangeAspect="1" noChangeArrowheads="1"/>
          </p:cNvPicPr>
          <p:nvPr/>
        </p:nvPicPr>
        <p:blipFill>
          <a:blip r:embed="rId3" cstate="print"/>
          <a:srcRect b="4791"/>
          <a:stretch>
            <a:fillRect/>
          </a:stretch>
        </p:blipFill>
        <p:spPr bwMode="auto">
          <a:xfrm>
            <a:off x="533400" y="260350"/>
            <a:ext cx="8229600" cy="5886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Footer Placeholder 2"/>
          <p:cNvSpPr>
            <a:spLocks noGrp="1"/>
          </p:cNvSpPr>
          <p:nvPr>
            <p:ph type="ftr" sz="quarter" idx="11"/>
          </p:nvPr>
        </p:nvSpPr>
        <p:spPr>
          <a:noFill/>
        </p:spPr>
        <p:txBody>
          <a:bodyPr/>
          <a:lstStyle/>
          <a:p>
            <a:r>
              <a:rPr lang="en-GB" smtClean="0"/>
              <a:t>Pembelajaran berbasis Teknologi Informasi dan Komunikasi</a:t>
            </a:r>
          </a:p>
        </p:txBody>
      </p:sp>
      <p:sp>
        <p:nvSpPr>
          <p:cNvPr id="16388" name="Slide Number Placeholder 3"/>
          <p:cNvSpPr>
            <a:spLocks noGrp="1"/>
          </p:cNvSpPr>
          <p:nvPr>
            <p:ph type="sldNum" sz="quarter" idx="12"/>
          </p:nvPr>
        </p:nvSpPr>
        <p:spPr>
          <a:noFill/>
        </p:spPr>
        <p:txBody>
          <a:bodyPr/>
          <a:lstStyle/>
          <a:p>
            <a:fld id="{CE0EA250-2633-46B7-AF8B-17ED5726C16C}" type="slidenum">
              <a:rPr lang="en-GB" smtClean="0"/>
              <a:pPr/>
              <a:t>14</a:t>
            </a:fld>
            <a:endParaRPr lang="en-GB" smtClean="0"/>
          </a:p>
        </p:txBody>
      </p:sp>
      <p:sp>
        <p:nvSpPr>
          <p:cNvPr id="16389" name="Rectangle 3"/>
          <p:cNvSpPr>
            <a:spLocks noChangeArrowheads="1"/>
          </p:cNvSpPr>
          <p:nvPr/>
        </p:nvSpPr>
        <p:spPr bwMode="auto">
          <a:xfrm>
            <a:off x="1728788" y="1395413"/>
            <a:ext cx="9144000" cy="0"/>
          </a:xfrm>
          <a:prstGeom prst="rect">
            <a:avLst/>
          </a:prstGeom>
          <a:noFill/>
          <a:ln w="9525">
            <a:noFill/>
            <a:miter lim="800000"/>
            <a:headEnd/>
            <a:tailEnd/>
          </a:ln>
        </p:spPr>
        <p:txBody>
          <a:bodyPr>
            <a:spAutoFit/>
          </a:bodyPr>
          <a:lstStyle/>
          <a:p>
            <a:endParaRPr lang="en-US"/>
          </a:p>
        </p:txBody>
      </p:sp>
      <p:pic>
        <p:nvPicPr>
          <p:cNvPr id="16390" name="Picture 7"/>
          <p:cNvPicPr>
            <a:picLocks noChangeAspect="1" noChangeArrowheads="1"/>
          </p:cNvPicPr>
          <p:nvPr/>
        </p:nvPicPr>
        <p:blipFill>
          <a:blip r:embed="rId3" cstate="print"/>
          <a:srcRect/>
          <a:stretch>
            <a:fillRect/>
          </a:stretch>
        </p:blipFill>
        <p:spPr bwMode="auto">
          <a:xfrm>
            <a:off x="533400" y="228600"/>
            <a:ext cx="7924800" cy="59642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p:txBody>
          <a:bodyPr/>
          <a:lstStyle/>
          <a:p>
            <a:pPr eaLnBrk="1" hangingPunct="1"/>
            <a:r>
              <a:rPr lang="en-GB" sz="3200" smtClean="0">
                <a:solidFill>
                  <a:srgbClr val="333399"/>
                </a:solidFill>
                <a:cs typeface="Times New Roman" pitchFamily="18" charset="0"/>
              </a:rPr>
              <a:t>Course Management System</a:t>
            </a:r>
            <a:endParaRPr lang="en-US" sz="3200" smtClean="0">
              <a:solidFill>
                <a:srgbClr val="333399"/>
              </a:solidFill>
              <a:cs typeface="Times New Roman" pitchFamily="18" charset="0"/>
            </a:endParaRPr>
          </a:p>
        </p:txBody>
      </p:sp>
      <p:sp>
        <p:nvSpPr>
          <p:cNvPr id="17414" name="Rectangle 3"/>
          <p:cNvSpPr>
            <a:spLocks noGrp="1" noChangeArrowheads="1"/>
          </p:cNvSpPr>
          <p:nvPr>
            <p:ph idx="1"/>
          </p:nvPr>
        </p:nvSpPr>
        <p:spPr/>
        <p:txBody>
          <a:bodyPr/>
          <a:lstStyle/>
          <a:p>
            <a:pPr eaLnBrk="1" hangingPunct="1"/>
            <a:r>
              <a:rPr lang="en-US" smtClean="0">
                <a:solidFill>
                  <a:srgbClr val="006600"/>
                </a:solidFill>
              </a:rPr>
              <a:t>Suatu aplikasi berbasis internet untuk mengelola pembelajaran kuliah/pelajaran/topik tertentu</a:t>
            </a:r>
          </a:p>
          <a:p>
            <a:pPr eaLnBrk="1" hangingPunct="1"/>
            <a:r>
              <a:rPr lang="en-US" smtClean="0">
                <a:solidFill>
                  <a:srgbClr val="006600"/>
                </a:solidFill>
              </a:rPr>
              <a:t>Istilah lain: online course delivery software, learning management system, learning content management system</a:t>
            </a:r>
          </a:p>
        </p:txBody>
      </p:sp>
      <p:sp>
        <p:nvSpPr>
          <p:cNvPr id="17411" name="Footer Placeholder 4"/>
          <p:cNvSpPr>
            <a:spLocks noGrp="1"/>
          </p:cNvSpPr>
          <p:nvPr>
            <p:ph type="ftr" sz="quarter" idx="11"/>
          </p:nvPr>
        </p:nvSpPr>
        <p:spPr>
          <a:noFill/>
        </p:spPr>
        <p:txBody>
          <a:bodyPr/>
          <a:lstStyle/>
          <a:p>
            <a:r>
              <a:rPr lang="en-GB" smtClean="0"/>
              <a:t>Pembelajaran berbasis Teknologi Informasi dan Komunikasi</a:t>
            </a:r>
          </a:p>
        </p:txBody>
      </p:sp>
      <p:sp>
        <p:nvSpPr>
          <p:cNvPr id="17412" name="Slide Number Placeholder 5"/>
          <p:cNvSpPr>
            <a:spLocks noGrp="1"/>
          </p:cNvSpPr>
          <p:nvPr>
            <p:ph type="sldNum" sz="quarter" idx="12"/>
          </p:nvPr>
        </p:nvSpPr>
        <p:spPr>
          <a:noFill/>
        </p:spPr>
        <p:txBody>
          <a:bodyPr/>
          <a:lstStyle/>
          <a:p>
            <a:fld id="{4839A3ED-BB92-437E-A69A-7C785A726D03}" type="slidenum">
              <a:rPr lang="en-GB" smtClean="0"/>
              <a:pPr/>
              <a:t>15</a:t>
            </a:fld>
            <a:endParaRPr lang="en-GB"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Footer Placeholder 2"/>
          <p:cNvSpPr>
            <a:spLocks noGrp="1"/>
          </p:cNvSpPr>
          <p:nvPr>
            <p:ph type="ftr" sz="quarter" idx="11"/>
          </p:nvPr>
        </p:nvSpPr>
        <p:spPr>
          <a:noFill/>
        </p:spPr>
        <p:txBody>
          <a:bodyPr/>
          <a:lstStyle/>
          <a:p>
            <a:r>
              <a:rPr lang="en-GB" smtClean="0"/>
              <a:t>Pembelajaran berbasis Teknologi Informasi dan Komunikasi</a:t>
            </a:r>
          </a:p>
        </p:txBody>
      </p:sp>
      <p:sp>
        <p:nvSpPr>
          <p:cNvPr id="18436" name="Slide Number Placeholder 3"/>
          <p:cNvSpPr>
            <a:spLocks noGrp="1"/>
          </p:cNvSpPr>
          <p:nvPr>
            <p:ph type="sldNum" sz="quarter" idx="12"/>
          </p:nvPr>
        </p:nvSpPr>
        <p:spPr>
          <a:noFill/>
        </p:spPr>
        <p:txBody>
          <a:bodyPr/>
          <a:lstStyle/>
          <a:p>
            <a:fld id="{6088424A-11E2-410E-ADF8-F18678F640C5}" type="slidenum">
              <a:rPr lang="en-GB" smtClean="0"/>
              <a:pPr/>
              <a:t>16</a:t>
            </a:fld>
            <a:endParaRPr lang="en-GB" smtClean="0"/>
          </a:p>
        </p:txBody>
      </p:sp>
      <p:sp>
        <p:nvSpPr>
          <p:cNvPr id="18437" name="Rectangle 3"/>
          <p:cNvSpPr>
            <a:spLocks noChangeArrowheads="1"/>
          </p:cNvSpPr>
          <p:nvPr/>
        </p:nvSpPr>
        <p:spPr bwMode="auto">
          <a:xfrm>
            <a:off x="1728788" y="1376363"/>
            <a:ext cx="9144000" cy="0"/>
          </a:xfrm>
          <a:prstGeom prst="rect">
            <a:avLst/>
          </a:prstGeom>
          <a:noFill/>
          <a:ln w="9525">
            <a:noFill/>
            <a:miter lim="800000"/>
            <a:headEnd/>
            <a:tailEnd/>
          </a:ln>
        </p:spPr>
        <p:txBody>
          <a:bodyPr>
            <a:spAutoFit/>
          </a:bodyPr>
          <a:lstStyle/>
          <a:p>
            <a:endParaRPr lang="en-US"/>
          </a:p>
        </p:txBody>
      </p:sp>
      <p:pic>
        <p:nvPicPr>
          <p:cNvPr id="18438" name="Picture 7"/>
          <p:cNvPicPr>
            <a:picLocks noChangeAspect="1" noChangeArrowheads="1"/>
          </p:cNvPicPr>
          <p:nvPr/>
        </p:nvPicPr>
        <p:blipFill>
          <a:blip r:embed="rId3" cstate="print"/>
          <a:srcRect/>
          <a:stretch>
            <a:fillRect/>
          </a:stretch>
        </p:blipFill>
        <p:spPr bwMode="auto">
          <a:xfrm>
            <a:off x="762000" y="133350"/>
            <a:ext cx="7086600" cy="61293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Footer Placeholder 2"/>
          <p:cNvSpPr>
            <a:spLocks noGrp="1"/>
          </p:cNvSpPr>
          <p:nvPr>
            <p:ph type="ftr" sz="quarter" idx="11"/>
          </p:nvPr>
        </p:nvSpPr>
        <p:spPr>
          <a:noFill/>
        </p:spPr>
        <p:txBody>
          <a:bodyPr/>
          <a:lstStyle/>
          <a:p>
            <a:r>
              <a:rPr lang="en-GB" smtClean="0"/>
              <a:t>Pembelajaran berbasis Teknologi Informasi dan Komunikasi</a:t>
            </a:r>
          </a:p>
        </p:txBody>
      </p:sp>
      <p:sp>
        <p:nvSpPr>
          <p:cNvPr id="19460" name="Slide Number Placeholder 3"/>
          <p:cNvSpPr>
            <a:spLocks noGrp="1"/>
          </p:cNvSpPr>
          <p:nvPr>
            <p:ph type="sldNum" sz="quarter" idx="12"/>
          </p:nvPr>
        </p:nvSpPr>
        <p:spPr>
          <a:noFill/>
        </p:spPr>
        <p:txBody>
          <a:bodyPr/>
          <a:lstStyle/>
          <a:p>
            <a:fld id="{35BEB0DB-EE8D-4B6C-8A8A-9D4B03ED5E31}" type="slidenum">
              <a:rPr lang="en-GB" smtClean="0"/>
              <a:pPr/>
              <a:t>17</a:t>
            </a:fld>
            <a:endParaRPr lang="en-GB" smtClean="0"/>
          </a:p>
        </p:txBody>
      </p:sp>
      <p:sp>
        <p:nvSpPr>
          <p:cNvPr id="19461" name="Rectangle 3"/>
          <p:cNvSpPr>
            <a:spLocks noChangeArrowheads="1"/>
          </p:cNvSpPr>
          <p:nvPr/>
        </p:nvSpPr>
        <p:spPr bwMode="auto">
          <a:xfrm>
            <a:off x="1728788" y="1376363"/>
            <a:ext cx="9144000" cy="0"/>
          </a:xfrm>
          <a:prstGeom prst="rect">
            <a:avLst/>
          </a:prstGeom>
          <a:noFill/>
          <a:ln w="9525">
            <a:noFill/>
            <a:miter lim="800000"/>
            <a:headEnd/>
            <a:tailEnd/>
          </a:ln>
        </p:spPr>
        <p:txBody>
          <a:bodyPr>
            <a:spAutoFit/>
          </a:bodyPr>
          <a:lstStyle/>
          <a:p>
            <a:endParaRPr lang="en-US"/>
          </a:p>
        </p:txBody>
      </p:sp>
      <p:pic>
        <p:nvPicPr>
          <p:cNvPr id="19462" name="Picture 7"/>
          <p:cNvPicPr>
            <a:picLocks noChangeAspect="1" noChangeArrowheads="1"/>
          </p:cNvPicPr>
          <p:nvPr/>
        </p:nvPicPr>
        <p:blipFill>
          <a:blip r:embed="rId3" cstate="print"/>
          <a:srcRect/>
          <a:stretch>
            <a:fillRect/>
          </a:stretch>
        </p:blipFill>
        <p:spPr bwMode="auto">
          <a:xfrm>
            <a:off x="676275" y="149225"/>
            <a:ext cx="7543800" cy="6127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xfrm>
            <a:off x="685800" y="361950"/>
            <a:ext cx="7772400" cy="1143000"/>
          </a:xfrm>
        </p:spPr>
        <p:txBody>
          <a:bodyPr/>
          <a:lstStyle/>
          <a:p>
            <a:pPr eaLnBrk="1" hangingPunct="1"/>
            <a:r>
              <a:rPr lang="en-US" smtClean="0">
                <a:solidFill>
                  <a:srgbClr val="333399"/>
                </a:solidFill>
              </a:rPr>
              <a:t>Search Engine</a:t>
            </a:r>
          </a:p>
        </p:txBody>
      </p:sp>
      <p:sp>
        <p:nvSpPr>
          <p:cNvPr id="20486" name="Rectangle 3"/>
          <p:cNvSpPr>
            <a:spLocks noGrp="1" noChangeArrowheads="1"/>
          </p:cNvSpPr>
          <p:nvPr>
            <p:ph idx="1"/>
          </p:nvPr>
        </p:nvSpPr>
        <p:spPr>
          <a:xfrm>
            <a:off x="685800" y="1695450"/>
            <a:ext cx="7772400" cy="4114800"/>
          </a:xfrm>
        </p:spPr>
        <p:txBody>
          <a:bodyPr/>
          <a:lstStyle/>
          <a:p>
            <a:pPr eaLnBrk="1" hangingPunct="1"/>
            <a:r>
              <a:rPr lang="en-US" smtClean="0">
                <a:solidFill>
                  <a:srgbClr val="006600"/>
                </a:solidFill>
              </a:rPr>
              <a:t>Aplikasi di Internet yang mempunyai kemampuan mencari informasi untuk topik tertentu</a:t>
            </a:r>
          </a:p>
          <a:p>
            <a:pPr eaLnBrk="1" hangingPunct="1"/>
            <a:r>
              <a:rPr lang="en-US" smtClean="0">
                <a:solidFill>
                  <a:srgbClr val="006600"/>
                </a:solidFill>
              </a:rPr>
              <a:t>Sangat bermanfaat untuk mencari bahan ajar dengan bermacam-macam bentuk: artikel ilmiah, text book, gambar, software animasi, simulasi</a:t>
            </a:r>
          </a:p>
        </p:txBody>
      </p:sp>
      <p:sp>
        <p:nvSpPr>
          <p:cNvPr id="20483" name="Footer Placeholder 4"/>
          <p:cNvSpPr>
            <a:spLocks noGrp="1"/>
          </p:cNvSpPr>
          <p:nvPr>
            <p:ph type="ftr" sz="quarter" idx="11"/>
          </p:nvPr>
        </p:nvSpPr>
        <p:spPr>
          <a:noFill/>
        </p:spPr>
        <p:txBody>
          <a:bodyPr/>
          <a:lstStyle/>
          <a:p>
            <a:r>
              <a:rPr lang="en-GB" smtClean="0"/>
              <a:t>Pembelajaran berbasis Teknologi Informasi dan Komunikasi</a:t>
            </a:r>
          </a:p>
        </p:txBody>
      </p:sp>
      <p:sp>
        <p:nvSpPr>
          <p:cNvPr id="20484" name="Slide Number Placeholder 5"/>
          <p:cNvSpPr>
            <a:spLocks noGrp="1"/>
          </p:cNvSpPr>
          <p:nvPr>
            <p:ph type="sldNum" sz="quarter" idx="12"/>
          </p:nvPr>
        </p:nvSpPr>
        <p:spPr>
          <a:noFill/>
        </p:spPr>
        <p:txBody>
          <a:bodyPr/>
          <a:lstStyle/>
          <a:p>
            <a:fld id="{4AA73480-828A-42F1-A85B-62B1D12111AC}" type="slidenum">
              <a:rPr lang="en-GB" smtClean="0"/>
              <a:pPr/>
              <a:t>18</a:t>
            </a:fld>
            <a:endParaRPr lang="en-GB"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342900" y="266700"/>
            <a:ext cx="8458200" cy="1143000"/>
          </a:xfrm>
        </p:spPr>
        <p:txBody>
          <a:bodyPr/>
          <a:lstStyle/>
          <a:p>
            <a:pPr eaLnBrk="1" hangingPunct="1"/>
            <a:r>
              <a:rPr lang="en-US" sz="4000" smtClean="0">
                <a:solidFill>
                  <a:srgbClr val="333399"/>
                </a:solidFill>
              </a:rPr>
              <a:t>Membangun Web untuk Pembelajaran</a:t>
            </a:r>
          </a:p>
        </p:txBody>
      </p:sp>
      <p:sp>
        <p:nvSpPr>
          <p:cNvPr id="21510" name="Rectangle 3"/>
          <p:cNvSpPr>
            <a:spLocks noGrp="1" noChangeArrowheads="1"/>
          </p:cNvSpPr>
          <p:nvPr>
            <p:ph idx="1"/>
          </p:nvPr>
        </p:nvSpPr>
        <p:spPr>
          <a:xfrm>
            <a:off x="647700" y="1504950"/>
            <a:ext cx="7772400" cy="4114800"/>
          </a:xfrm>
        </p:spPr>
        <p:txBody>
          <a:bodyPr/>
          <a:lstStyle/>
          <a:p>
            <a:pPr eaLnBrk="1" hangingPunct="1">
              <a:lnSpc>
                <a:spcPct val="90000"/>
              </a:lnSpc>
            </a:pPr>
            <a:r>
              <a:rPr lang="en-US" smtClean="0">
                <a:solidFill>
                  <a:srgbClr val="006600"/>
                </a:solidFill>
              </a:rPr>
              <a:t>Editor kode HTML: Java, VB, Notepad dll</a:t>
            </a:r>
          </a:p>
          <a:p>
            <a:pPr eaLnBrk="1" hangingPunct="1">
              <a:lnSpc>
                <a:spcPct val="90000"/>
              </a:lnSpc>
            </a:pPr>
            <a:r>
              <a:rPr lang="en-US" smtClean="0">
                <a:solidFill>
                  <a:srgbClr val="006600"/>
                </a:solidFill>
              </a:rPr>
              <a:t>Building Software yang dapat digunakan: Macromedia Dreamweaver, MS FrontPage, MS Word dll</a:t>
            </a:r>
          </a:p>
          <a:p>
            <a:pPr eaLnBrk="1" hangingPunct="1">
              <a:lnSpc>
                <a:spcPct val="90000"/>
              </a:lnSpc>
            </a:pPr>
            <a:r>
              <a:rPr lang="en-US" smtClean="0">
                <a:solidFill>
                  <a:srgbClr val="006600"/>
                </a:solidFill>
              </a:rPr>
              <a:t>Konsep Web</a:t>
            </a:r>
          </a:p>
          <a:p>
            <a:pPr lvl="1" eaLnBrk="1" hangingPunct="1">
              <a:lnSpc>
                <a:spcPct val="90000"/>
              </a:lnSpc>
            </a:pPr>
            <a:r>
              <a:rPr lang="en-US" smtClean="0">
                <a:solidFill>
                  <a:srgbClr val="006600"/>
                </a:solidFill>
              </a:rPr>
              <a:t>Hyperlink </a:t>
            </a:r>
            <a:r>
              <a:rPr lang="en-US" smtClean="0">
                <a:solidFill>
                  <a:srgbClr val="006600"/>
                </a:solidFill>
                <a:sym typeface="Wingdings" pitchFamily="2" charset="2"/>
              </a:rPr>
              <a:t> fleksibilitas akses</a:t>
            </a:r>
          </a:p>
          <a:p>
            <a:pPr lvl="1" eaLnBrk="1" hangingPunct="1">
              <a:lnSpc>
                <a:spcPct val="90000"/>
              </a:lnSpc>
            </a:pPr>
            <a:r>
              <a:rPr lang="en-US" smtClean="0">
                <a:solidFill>
                  <a:srgbClr val="006600"/>
                </a:solidFill>
                <a:sym typeface="Wingdings" pitchFamily="2" charset="2"/>
              </a:rPr>
              <a:t>Media informasi  dinamis dan interaktif</a:t>
            </a:r>
          </a:p>
          <a:p>
            <a:pPr lvl="1" eaLnBrk="1" hangingPunct="1">
              <a:lnSpc>
                <a:spcPct val="90000"/>
              </a:lnSpc>
              <a:buFontTx/>
              <a:buNone/>
            </a:pPr>
            <a:r>
              <a:rPr lang="en-US" smtClean="0">
                <a:solidFill>
                  <a:srgbClr val="006600"/>
                </a:solidFill>
              </a:rPr>
              <a:t>	(teks, grafik, gambar, suara, animasi, video)</a:t>
            </a:r>
          </a:p>
          <a:p>
            <a:pPr eaLnBrk="1" hangingPunct="1">
              <a:lnSpc>
                <a:spcPct val="90000"/>
              </a:lnSpc>
            </a:pPr>
            <a:endParaRPr lang="en-US" smtClean="0">
              <a:solidFill>
                <a:srgbClr val="006600"/>
              </a:solidFill>
            </a:endParaRPr>
          </a:p>
        </p:txBody>
      </p:sp>
      <p:sp>
        <p:nvSpPr>
          <p:cNvPr id="21507" name="Footer Placeholder 4"/>
          <p:cNvSpPr>
            <a:spLocks noGrp="1"/>
          </p:cNvSpPr>
          <p:nvPr>
            <p:ph type="ftr" sz="quarter" idx="11"/>
          </p:nvPr>
        </p:nvSpPr>
        <p:spPr>
          <a:noFill/>
        </p:spPr>
        <p:txBody>
          <a:bodyPr/>
          <a:lstStyle/>
          <a:p>
            <a:r>
              <a:rPr lang="en-GB" smtClean="0"/>
              <a:t>Pembelajaran berbasis Teknologi Informasi dan Komunikasi</a:t>
            </a:r>
          </a:p>
        </p:txBody>
      </p:sp>
      <p:sp>
        <p:nvSpPr>
          <p:cNvPr id="21508" name="Slide Number Placeholder 5"/>
          <p:cNvSpPr>
            <a:spLocks noGrp="1"/>
          </p:cNvSpPr>
          <p:nvPr>
            <p:ph type="sldNum" sz="quarter" idx="12"/>
          </p:nvPr>
        </p:nvSpPr>
        <p:spPr>
          <a:noFill/>
        </p:spPr>
        <p:txBody>
          <a:bodyPr/>
          <a:lstStyle/>
          <a:p>
            <a:fld id="{231239C1-54F6-45E1-BCF0-446AD2CB17EB}" type="slidenum">
              <a:rPr lang="en-GB" smtClean="0"/>
              <a:pPr/>
              <a:t>19</a:t>
            </a:fld>
            <a:endParaRPr lang="en-GB"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1026"/>
          <p:cNvSpPr>
            <a:spLocks noGrp="1" noChangeArrowheads="1"/>
          </p:cNvSpPr>
          <p:nvPr>
            <p:ph type="title"/>
          </p:nvPr>
        </p:nvSpPr>
        <p:spPr>
          <a:xfrm>
            <a:off x="685800" y="381000"/>
            <a:ext cx="7772400" cy="838200"/>
          </a:xfrm>
        </p:spPr>
        <p:txBody>
          <a:bodyPr/>
          <a:lstStyle/>
          <a:p>
            <a:pPr eaLnBrk="1" hangingPunct="1"/>
            <a:r>
              <a:rPr lang="en-US" smtClean="0">
                <a:solidFill>
                  <a:srgbClr val="333399"/>
                </a:solidFill>
              </a:rPr>
              <a:t>Perkembangan Komunikasi</a:t>
            </a:r>
          </a:p>
        </p:txBody>
      </p:sp>
      <p:sp>
        <p:nvSpPr>
          <p:cNvPr id="3076" name="Rectangle 1027"/>
          <p:cNvSpPr>
            <a:spLocks noGrp="1" noChangeArrowheads="1"/>
          </p:cNvSpPr>
          <p:nvPr>
            <p:ph idx="1"/>
          </p:nvPr>
        </p:nvSpPr>
        <p:spPr>
          <a:xfrm>
            <a:off x="685800" y="1676400"/>
            <a:ext cx="7772400" cy="4800600"/>
          </a:xfrm>
        </p:spPr>
        <p:txBody>
          <a:bodyPr/>
          <a:lstStyle/>
          <a:p>
            <a:pPr eaLnBrk="1" hangingPunct="1">
              <a:lnSpc>
                <a:spcPct val="80000"/>
              </a:lnSpc>
              <a:buFontTx/>
              <a:buNone/>
            </a:pPr>
            <a:r>
              <a:rPr lang="en-US" sz="2000" smtClean="0">
                <a:solidFill>
                  <a:srgbClr val="006600"/>
                </a:solidFill>
              </a:rPr>
              <a:t>Alat</a:t>
            </a:r>
          </a:p>
          <a:p>
            <a:pPr eaLnBrk="1" hangingPunct="1">
              <a:lnSpc>
                <a:spcPct val="80000"/>
              </a:lnSpc>
            </a:pPr>
            <a:r>
              <a:rPr lang="en-US" sz="2000" smtClean="0">
                <a:solidFill>
                  <a:srgbClr val="006600"/>
                </a:solidFill>
              </a:rPr>
              <a:t>Bahasa isyarat </a:t>
            </a:r>
          </a:p>
          <a:p>
            <a:pPr eaLnBrk="1" hangingPunct="1">
              <a:lnSpc>
                <a:spcPct val="80000"/>
              </a:lnSpc>
            </a:pPr>
            <a:r>
              <a:rPr lang="en-US" sz="2000" smtClean="0">
                <a:solidFill>
                  <a:srgbClr val="006600"/>
                </a:solidFill>
              </a:rPr>
              <a:t>alat peraga </a:t>
            </a:r>
          </a:p>
          <a:p>
            <a:pPr eaLnBrk="1" hangingPunct="1">
              <a:lnSpc>
                <a:spcPct val="80000"/>
              </a:lnSpc>
            </a:pPr>
            <a:r>
              <a:rPr lang="en-US" sz="2000" smtClean="0">
                <a:solidFill>
                  <a:srgbClr val="006600"/>
                </a:solidFill>
              </a:rPr>
              <a:t>gambar</a:t>
            </a:r>
            <a:endParaRPr lang="da-DK" sz="2000" smtClean="0">
              <a:solidFill>
                <a:srgbClr val="006600"/>
              </a:solidFill>
            </a:endParaRPr>
          </a:p>
          <a:p>
            <a:pPr eaLnBrk="1" hangingPunct="1">
              <a:lnSpc>
                <a:spcPct val="80000"/>
              </a:lnSpc>
            </a:pPr>
            <a:r>
              <a:rPr lang="da-DK" sz="2000" smtClean="0">
                <a:solidFill>
                  <a:srgbClr val="006600"/>
                </a:solidFill>
              </a:rPr>
              <a:t>Bahasa verbal</a:t>
            </a:r>
          </a:p>
          <a:p>
            <a:pPr eaLnBrk="1" hangingPunct="1">
              <a:lnSpc>
                <a:spcPct val="80000"/>
              </a:lnSpc>
            </a:pPr>
            <a:r>
              <a:rPr lang="da-DK" sz="2000" smtClean="0">
                <a:solidFill>
                  <a:srgbClr val="006600"/>
                </a:solidFill>
              </a:rPr>
              <a:t>Teks (symbol atau huruf) </a:t>
            </a:r>
          </a:p>
          <a:p>
            <a:pPr eaLnBrk="1" hangingPunct="1">
              <a:lnSpc>
                <a:spcPct val="80000"/>
              </a:lnSpc>
              <a:buFontTx/>
              <a:buNone/>
            </a:pPr>
            <a:endParaRPr lang="en-US" sz="2000" smtClean="0">
              <a:solidFill>
                <a:srgbClr val="006600"/>
              </a:solidFill>
            </a:endParaRPr>
          </a:p>
          <a:p>
            <a:pPr eaLnBrk="1" hangingPunct="1">
              <a:lnSpc>
                <a:spcPct val="80000"/>
              </a:lnSpc>
              <a:buFontTx/>
              <a:buNone/>
            </a:pPr>
            <a:r>
              <a:rPr lang="en-US" sz="2000" smtClean="0">
                <a:solidFill>
                  <a:srgbClr val="006600"/>
                </a:solidFill>
              </a:rPr>
              <a:t>Interaksi:</a:t>
            </a:r>
          </a:p>
          <a:p>
            <a:pPr eaLnBrk="1" hangingPunct="1">
              <a:lnSpc>
                <a:spcPct val="80000"/>
              </a:lnSpc>
            </a:pPr>
            <a:r>
              <a:rPr lang="en-US" sz="2000" smtClean="0">
                <a:solidFill>
                  <a:srgbClr val="006600"/>
                </a:solidFill>
              </a:rPr>
              <a:t>Langsung </a:t>
            </a:r>
          </a:p>
          <a:p>
            <a:pPr eaLnBrk="1" hangingPunct="1">
              <a:lnSpc>
                <a:spcPct val="80000"/>
              </a:lnSpc>
            </a:pPr>
            <a:r>
              <a:rPr lang="en-US" sz="2000" smtClean="0">
                <a:solidFill>
                  <a:srgbClr val="006600"/>
                </a:solidFill>
              </a:rPr>
              <a:t>Tidak langsung</a:t>
            </a:r>
          </a:p>
          <a:p>
            <a:pPr eaLnBrk="1" hangingPunct="1">
              <a:lnSpc>
                <a:spcPct val="80000"/>
              </a:lnSpc>
              <a:buFontTx/>
              <a:buNone/>
            </a:pPr>
            <a:endParaRPr lang="en-US" sz="2000" smtClean="0">
              <a:solidFill>
                <a:srgbClr val="006600"/>
              </a:solidFill>
            </a:endParaRPr>
          </a:p>
          <a:p>
            <a:pPr eaLnBrk="1" hangingPunct="1">
              <a:lnSpc>
                <a:spcPct val="80000"/>
              </a:lnSpc>
              <a:buFontTx/>
              <a:buNone/>
            </a:pPr>
            <a:endParaRPr lang="en-US" sz="2000" smtClean="0">
              <a:solidFill>
                <a:srgbClr val="006600"/>
              </a:solidFill>
            </a:endParaRPr>
          </a:p>
          <a:p>
            <a:pPr eaLnBrk="1" hangingPunct="1">
              <a:lnSpc>
                <a:spcPct val="80000"/>
              </a:lnSpc>
              <a:buFontTx/>
              <a:buNone/>
            </a:pPr>
            <a:r>
              <a:rPr lang="en-US" sz="2800" smtClean="0"/>
              <a:t>			sumber </a:t>
            </a:r>
            <a:r>
              <a:rPr lang="en-US" sz="2800" smtClean="0">
                <a:sym typeface="Wingdings" pitchFamily="2" charset="2"/>
              </a:rPr>
              <a:t> media  tujuan</a:t>
            </a:r>
            <a:endParaRPr lang="en-US" sz="2800" smtClean="0"/>
          </a:p>
        </p:txBody>
      </p:sp>
      <p:sp>
        <p:nvSpPr>
          <p:cNvPr id="3074" name="Slide Number Placeholder 5"/>
          <p:cNvSpPr>
            <a:spLocks noGrp="1"/>
          </p:cNvSpPr>
          <p:nvPr>
            <p:ph type="sldNum" sz="quarter" idx="12"/>
          </p:nvPr>
        </p:nvSpPr>
        <p:spPr>
          <a:noFill/>
        </p:spPr>
        <p:txBody>
          <a:bodyPr/>
          <a:lstStyle/>
          <a:p>
            <a:fld id="{7A9CFF8F-34E0-438A-AA7B-50E6703EAD17}" type="slidenum">
              <a:rPr lang="en-GB" smtClean="0"/>
              <a:pPr/>
              <a:t>2</a:t>
            </a:fld>
            <a:endParaRPr lang="en-GB"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a:xfrm>
            <a:off x="685800" y="209550"/>
            <a:ext cx="7772400" cy="1143000"/>
          </a:xfrm>
        </p:spPr>
        <p:txBody>
          <a:bodyPr/>
          <a:lstStyle/>
          <a:p>
            <a:pPr eaLnBrk="1" hangingPunct="1"/>
            <a:r>
              <a:rPr lang="en-US" smtClean="0">
                <a:solidFill>
                  <a:srgbClr val="333399"/>
                </a:solidFill>
              </a:rPr>
              <a:t>Langkah Pembuatan Web</a:t>
            </a:r>
          </a:p>
        </p:txBody>
      </p:sp>
      <p:sp>
        <p:nvSpPr>
          <p:cNvPr id="22534" name="Rectangle 3"/>
          <p:cNvSpPr>
            <a:spLocks noGrp="1" noChangeArrowheads="1"/>
          </p:cNvSpPr>
          <p:nvPr>
            <p:ph idx="1"/>
          </p:nvPr>
        </p:nvSpPr>
        <p:spPr>
          <a:xfrm>
            <a:off x="685800" y="1485900"/>
            <a:ext cx="7772400" cy="4114800"/>
          </a:xfrm>
        </p:spPr>
        <p:txBody>
          <a:bodyPr>
            <a:normAutofit lnSpcReduction="10000"/>
          </a:bodyPr>
          <a:lstStyle/>
          <a:p>
            <a:pPr marL="609600" indent="-609600" eaLnBrk="1" hangingPunct="1">
              <a:lnSpc>
                <a:spcPct val="90000"/>
              </a:lnSpc>
              <a:buFontTx/>
              <a:buAutoNum type="arabicPeriod"/>
            </a:pPr>
            <a:r>
              <a:rPr lang="en-US" sz="2400" smtClean="0">
                <a:solidFill>
                  <a:srgbClr val="006600"/>
                </a:solidFill>
              </a:rPr>
              <a:t>Merancang pembelajaran berbasis web</a:t>
            </a:r>
          </a:p>
          <a:p>
            <a:pPr marL="609600" indent="-609600" eaLnBrk="1" hangingPunct="1">
              <a:lnSpc>
                <a:spcPct val="90000"/>
              </a:lnSpc>
              <a:buFontTx/>
              <a:buAutoNum type="arabicPeriod"/>
            </a:pPr>
            <a:r>
              <a:rPr lang="en-US" sz="2400" smtClean="0">
                <a:solidFill>
                  <a:srgbClr val="006600"/>
                </a:solidFill>
              </a:rPr>
              <a:t>Menyusun halaman web</a:t>
            </a:r>
          </a:p>
          <a:p>
            <a:pPr marL="609600" indent="-609600" eaLnBrk="1" hangingPunct="1">
              <a:lnSpc>
                <a:spcPct val="90000"/>
              </a:lnSpc>
              <a:buFontTx/>
              <a:buAutoNum type="arabicPeriod"/>
            </a:pPr>
            <a:r>
              <a:rPr lang="en-US" sz="2400" smtClean="0">
                <a:solidFill>
                  <a:srgbClr val="006600"/>
                </a:solidFill>
              </a:rPr>
              <a:t>Meng-upload ke server yang terkoneksi internet atau ke web based server</a:t>
            </a:r>
          </a:p>
          <a:p>
            <a:pPr marL="609600" indent="-609600" eaLnBrk="1" hangingPunct="1">
              <a:lnSpc>
                <a:spcPct val="90000"/>
              </a:lnSpc>
              <a:buFontTx/>
              <a:buAutoNum type="arabicPeriod"/>
            </a:pPr>
            <a:r>
              <a:rPr lang="en-GB" sz="2400" smtClean="0">
                <a:solidFill>
                  <a:srgbClr val="006600"/>
                </a:solidFill>
              </a:rPr>
              <a:t>Mendaftarkan alamat web tersebut di search engine. Tujuan langkah ini adalah agar web yang telah disusun dan di-upload dapat muncul dalam daftar hasil pencarian pada search engine dimana kita mendaftar. Langkah ini sangat penting agar informasi yang ada dalam web kita dapat ditemukan oleh orang lain dengan pencarian informasi melalui search engine</a:t>
            </a:r>
            <a:endParaRPr lang="en-US" sz="2400" smtClean="0">
              <a:solidFill>
                <a:srgbClr val="006600"/>
              </a:solidFill>
            </a:endParaRPr>
          </a:p>
        </p:txBody>
      </p:sp>
      <p:sp>
        <p:nvSpPr>
          <p:cNvPr id="22531" name="Footer Placeholder 4"/>
          <p:cNvSpPr>
            <a:spLocks noGrp="1"/>
          </p:cNvSpPr>
          <p:nvPr>
            <p:ph type="ftr" sz="quarter" idx="11"/>
          </p:nvPr>
        </p:nvSpPr>
        <p:spPr>
          <a:noFill/>
        </p:spPr>
        <p:txBody>
          <a:bodyPr/>
          <a:lstStyle/>
          <a:p>
            <a:r>
              <a:rPr lang="en-GB" smtClean="0"/>
              <a:t>Pembelajaran berbasis Teknologi Informasi dan Komunikasi</a:t>
            </a:r>
          </a:p>
        </p:txBody>
      </p:sp>
      <p:sp>
        <p:nvSpPr>
          <p:cNvPr id="22532" name="Slide Number Placeholder 5"/>
          <p:cNvSpPr>
            <a:spLocks noGrp="1"/>
          </p:cNvSpPr>
          <p:nvPr>
            <p:ph type="sldNum" sz="quarter" idx="12"/>
          </p:nvPr>
        </p:nvSpPr>
        <p:spPr>
          <a:noFill/>
        </p:spPr>
        <p:txBody>
          <a:bodyPr/>
          <a:lstStyle/>
          <a:p>
            <a:fld id="{CF8DC7D2-7076-4772-BC2C-11D8E0618B75}" type="slidenum">
              <a:rPr lang="en-GB" smtClean="0"/>
              <a:pPr/>
              <a:t>20</a:t>
            </a:fld>
            <a:endParaRPr lang="en-GB"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2"/>
          <p:cNvSpPr>
            <a:spLocks noGrp="1" noChangeArrowheads="1"/>
          </p:cNvSpPr>
          <p:nvPr>
            <p:ph type="title"/>
          </p:nvPr>
        </p:nvSpPr>
        <p:spPr>
          <a:xfrm>
            <a:off x="609600" y="190500"/>
            <a:ext cx="7772400" cy="1143000"/>
          </a:xfrm>
        </p:spPr>
        <p:txBody>
          <a:bodyPr>
            <a:normAutofit fontScale="90000"/>
          </a:bodyPr>
          <a:lstStyle/>
          <a:p>
            <a:pPr eaLnBrk="1" hangingPunct="1"/>
            <a:r>
              <a:rPr lang="en-US" sz="4000" smtClean="0">
                <a:solidFill>
                  <a:srgbClr val="333399"/>
                </a:solidFill>
              </a:rPr>
              <a:t>Pedoman fitur-fitur yang biasanya disediakan dalam web pembelajaran</a:t>
            </a:r>
          </a:p>
        </p:txBody>
      </p:sp>
      <p:sp>
        <p:nvSpPr>
          <p:cNvPr id="23558" name="Rectangle 3"/>
          <p:cNvSpPr>
            <a:spLocks noGrp="1" noChangeArrowheads="1"/>
          </p:cNvSpPr>
          <p:nvPr>
            <p:ph idx="1"/>
          </p:nvPr>
        </p:nvSpPr>
        <p:spPr>
          <a:xfrm>
            <a:off x="685800" y="1638300"/>
            <a:ext cx="7772400" cy="4114800"/>
          </a:xfrm>
        </p:spPr>
        <p:txBody>
          <a:bodyPr/>
          <a:lstStyle/>
          <a:p>
            <a:pPr eaLnBrk="1" hangingPunct="1">
              <a:lnSpc>
                <a:spcPct val="90000"/>
              </a:lnSpc>
              <a:buFontTx/>
              <a:buNone/>
            </a:pPr>
            <a:r>
              <a:rPr lang="en-US" sz="2800" i="1" smtClean="0">
                <a:solidFill>
                  <a:srgbClr val="006600"/>
                </a:solidFill>
              </a:rPr>
              <a:t>1. Informasi tentang unit-unit terkait dalam proses belajar mengajar</a:t>
            </a:r>
          </a:p>
          <a:p>
            <a:pPr lvl="1" eaLnBrk="1" hangingPunct="1">
              <a:lnSpc>
                <a:spcPct val="90000"/>
              </a:lnSpc>
            </a:pPr>
            <a:r>
              <a:rPr lang="en-US" sz="2400" smtClean="0">
                <a:solidFill>
                  <a:srgbClr val="006600"/>
                </a:solidFill>
              </a:rPr>
              <a:t>Tujuan dan sasaran</a:t>
            </a:r>
            <a:endParaRPr lang="da-DK" sz="2400" smtClean="0">
              <a:solidFill>
                <a:srgbClr val="006600"/>
              </a:solidFill>
            </a:endParaRPr>
          </a:p>
          <a:p>
            <a:pPr lvl="1" eaLnBrk="1" hangingPunct="1">
              <a:lnSpc>
                <a:spcPct val="90000"/>
              </a:lnSpc>
            </a:pPr>
            <a:r>
              <a:rPr lang="da-DK" sz="2400" smtClean="0">
                <a:solidFill>
                  <a:srgbClr val="006600"/>
                </a:solidFill>
              </a:rPr>
              <a:t>Silabus</a:t>
            </a:r>
          </a:p>
          <a:p>
            <a:pPr lvl="1" eaLnBrk="1" hangingPunct="1">
              <a:lnSpc>
                <a:spcPct val="90000"/>
              </a:lnSpc>
            </a:pPr>
            <a:r>
              <a:rPr lang="da-DK" sz="2400" smtClean="0">
                <a:solidFill>
                  <a:srgbClr val="006600"/>
                </a:solidFill>
              </a:rPr>
              <a:t>Metode pengajaran</a:t>
            </a:r>
          </a:p>
          <a:p>
            <a:pPr lvl="1" eaLnBrk="1" hangingPunct="1">
              <a:lnSpc>
                <a:spcPct val="90000"/>
              </a:lnSpc>
            </a:pPr>
            <a:r>
              <a:rPr lang="da-DK" sz="2400" smtClean="0">
                <a:solidFill>
                  <a:srgbClr val="006600"/>
                </a:solidFill>
              </a:rPr>
              <a:t>Jadwal kuliah</a:t>
            </a:r>
          </a:p>
          <a:p>
            <a:pPr lvl="1" eaLnBrk="1" hangingPunct="1">
              <a:lnSpc>
                <a:spcPct val="90000"/>
              </a:lnSpc>
            </a:pPr>
            <a:r>
              <a:rPr lang="da-DK" sz="2400" smtClean="0">
                <a:solidFill>
                  <a:srgbClr val="006600"/>
                </a:solidFill>
              </a:rPr>
              <a:t>Tugas</a:t>
            </a:r>
          </a:p>
          <a:p>
            <a:pPr lvl="1" eaLnBrk="1" hangingPunct="1">
              <a:lnSpc>
                <a:spcPct val="90000"/>
              </a:lnSpc>
            </a:pPr>
            <a:r>
              <a:rPr lang="da-DK" sz="2400" smtClean="0">
                <a:solidFill>
                  <a:srgbClr val="006600"/>
                </a:solidFill>
              </a:rPr>
              <a:t>Jadwal Ujian</a:t>
            </a:r>
          </a:p>
          <a:p>
            <a:pPr lvl="1" eaLnBrk="1" hangingPunct="1">
              <a:lnSpc>
                <a:spcPct val="90000"/>
              </a:lnSpc>
            </a:pPr>
            <a:r>
              <a:rPr lang="da-DK" sz="2400" smtClean="0">
                <a:solidFill>
                  <a:srgbClr val="006600"/>
                </a:solidFill>
              </a:rPr>
              <a:t>Daftar referensi atau bahan bacaan</a:t>
            </a:r>
          </a:p>
          <a:p>
            <a:pPr lvl="1" eaLnBrk="1" hangingPunct="1">
              <a:lnSpc>
                <a:spcPct val="90000"/>
              </a:lnSpc>
            </a:pPr>
            <a:r>
              <a:rPr lang="da-DK" sz="2400" smtClean="0">
                <a:solidFill>
                  <a:srgbClr val="006600"/>
                </a:solidFill>
              </a:rPr>
              <a:t>Profil dan kontak pengajar</a:t>
            </a:r>
            <a:endParaRPr lang="en-US" sz="2400" smtClean="0">
              <a:solidFill>
                <a:srgbClr val="006600"/>
              </a:solidFill>
            </a:endParaRPr>
          </a:p>
        </p:txBody>
      </p:sp>
      <p:sp>
        <p:nvSpPr>
          <p:cNvPr id="23555" name="Footer Placeholder 4"/>
          <p:cNvSpPr>
            <a:spLocks noGrp="1"/>
          </p:cNvSpPr>
          <p:nvPr>
            <p:ph type="ftr" sz="quarter" idx="11"/>
          </p:nvPr>
        </p:nvSpPr>
        <p:spPr>
          <a:noFill/>
        </p:spPr>
        <p:txBody>
          <a:bodyPr/>
          <a:lstStyle/>
          <a:p>
            <a:r>
              <a:rPr lang="en-GB" smtClean="0"/>
              <a:t>Pembelajaran berbasis Teknologi Informasi dan Komunikasi</a:t>
            </a:r>
          </a:p>
        </p:txBody>
      </p:sp>
      <p:sp>
        <p:nvSpPr>
          <p:cNvPr id="23556" name="Slide Number Placeholder 5"/>
          <p:cNvSpPr>
            <a:spLocks noGrp="1"/>
          </p:cNvSpPr>
          <p:nvPr>
            <p:ph type="sldNum" sz="quarter" idx="12"/>
          </p:nvPr>
        </p:nvSpPr>
        <p:spPr>
          <a:noFill/>
        </p:spPr>
        <p:txBody>
          <a:bodyPr/>
          <a:lstStyle/>
          <a:p>
            <a:fld id="{EA4F2B5E-DC8D-4647-B26B-92EB533AA0EA}" type="slidenum">
              <a:rPr lang="en-GB" smtClean="0"/>
              <a:pPr/>
              <a:t>21</a:t>
            </a:fld>
            <a:endParaRPr lang="en-GB"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a:xfrm>
            <a:off x="685800" y="381000"/>
            <a:ext cx="7772400" cy="609600"/>
          </a:xfrm>
        </p:spPr>
        <p:txBody>
          <a:bodyPr/>
          <a:lstStyle/>
          <a:p>
            <a:pPr algn="r" eaLnBrk="1" hangingPunct="1"/>
            <a:r>
              <a:rPr lang="en-US" sz="2400" smtClean="0">
                <a:solidFill>
                  <a:srgbClr val="333399"/>
                </a:solidFill>
              </a:rPr>
              <a:t>lanjutan</a:t>
            </a:r>
          </a:p>
        </p:txBody>
      </p:sp>
      <p:sp>
        <p:nvSpPr>
          <p:cNvPr id="24582" name="Rectangle 3"/>
          <p:cNvSpPr>
            <a:spLocks noGrp="1" noChangeArrowheads="1"/>
          </p:cNvSpPr>
          <p:nvPr>
            <p:ph idx="1"/>
          </p:nvPr>
        </p:nvSpPr>
        <p:spPr/>
        <p:txBody>
          <a:bodyPr/>
          <a:lstStyle/>
          <a:p>
            <a:pPr eaLnBrk="1" hangingPunct="1">
              <a:buFontTx/>
              <a:buNone/>
            </a:pPr>
            <a:r>
              <a:rPr lang="da-DK" sz="2800" i="1" smtClean="0">
                <a:solidFill>
                  <a:srgbClr val="006600"/>
                </a:solidFill>
              </a:rPr>
              <a:t>2. Kemudahan akses ke sumber referensi</a:t>
            </a:r>
          </a:p>
          <a:p>
            <a:pPr lvl="1" eaLnBrk="1" hangingPunct="1"/>
            <a:r>
              <a:rPr lang="da-DK" sz="2400" smtClean="0">
                <a:solidFill>
                  <a:srgbClr val="006600"/>
                </a:solidFill>
              </a:rPr>
              <a:t>Diktat dan catatan kuliah</a:t>
            </a:r>
          </a:p>
          <a:p>
            <a:pPr lvl="1" eaLnBrk="1" hangingPunct="1"/>
            <a:r>
              <a:rPr lang="da-DK" sz="2400" smtClean="0">
                <a:solidFill>
                  <a:srgbClr val="006600"/>
                </a:solidFill>
              </a:rPr>
              <a:t>Bahan presentasi</a:t>
            </a:r>
          </a:p>
          <a:p>
            <a:pPr lvl="1" eaLnBrk="1" hangingPunct="1"/>
            <a:r>
              <a:rPr lang="da-DK" sz="2400" smtClean="0">
                <a:solidFill>
                  <a:srgbClr val="006600"/>
                </a:solidFill>
              </a:rPr>
              <a:t>Contoh ujian yang lalu</a:t>
            </a:r>
            <a:endParaRPr lang="en-US" sz="2400" smtClean="0">
              <a:solidFill>
                <a:srgbClr val="006600"/>
              </a:solidFill>
            </a:endParaRPr>
          </a:p>
          <a:p>
            <a:pPr lvl="1" eaLnBrk="1" hangingPunct="1"/>
            <a:r>
              <a:rPr lang="en-US" sz="2400" smtClean="0">
                <a:solidFill>
                  <a:srgbClr val="006600"/>
                </a:solidFill>
              </a:rPr>
              <a:t>FAQ (frequently asked questions)</a:t>
            </a:r>
          </a:p>
          <a:p>
            <a:pPr lvl="1" eaLnBrk="1" hangingPunct="1"/>
            <a:r>
              <a:rPr lang="en-US" sz="2400" smtClean="0">
                <a:solidFill>
                  <a:srgbClr val="006600"/>
                </a:solidFill>
              </a:rPr>
              <a:t>Sumber-sumber referensi untuk pengerjaan tugas</a:t>
            </a:r>
            <a:endParaRPr lang="da-DK" sz="2400" smtClean="0">
              <a:solidFill>
                <a:srgbClr val="006600"/>
              </a:solidFill>
            </a:endParaRPr>
          </a:p>
          <a:p>
            <a:pPr lvl="1" eaLnBrk="1" hangingPunct="1"/>
            <a:r>
              <a:rPr lang="da-DK" sz="2400" smtClean="0">
                <a:solidFill>
                  <a:srgbClr val="006600"/>
                </a:solidFill>
              </a:rPr>
              <a:t>Situs-situs bermanfaaat</a:t>
            </a:r>
          </a:p>
          <a:p>
            <a:pPr lvl="1" eaLnBrk="1" hangingPunct="1"/>
            <a:r>
              <a:rPr lang="da-DK" sz="2400" smtClean="0">
                <a:solidFill>
                  <a:srgbClr val="006600"/>
                </a:solidFill>
              </a:rPr>
              <a:t>Artikel-artikel dalam jurnal online</a:t>
            </a:r>
            <a:endParaRPr lang="en-US" sz="2400" smtClean="0">
              <a:solidFill>
                <a:srgbClr val="006600"/>
              </a:solidFill>
            </a:endParaRPr>
          </a:p>
        </p:txBody>
      </p:sp>
      <p:sp>
        <p:nvSpPr>
          <p:cNvPr id="24579" name="Footer Placeholder 4"/>
          <p:cNvSpPr>
            <a:spLocks noGrp="1"/>
          </p:cNvSpPr>
          <p:nvPr>
            <p:ph type="ftr" sz="quarter" idx="11"/>
          </p:nvPr>
        </p:nvSpPr>
        <p:spPr>
          <a:noFill/>
        </p:spPr>
        <p:txBody>
          <a:bodyPr/>
          <a:lstStyle/>
          <a:p>
            <a:r>
              <a:rPr lang="en-GB" smtClean="0"/>
              <a:t>Pembelajaran berbasis Teknologi Informasi dan Komunikasi</a:t>
            </a:r>
          </a:p>
        </p:txBody>
      </p:sp>
      <p:sp>
        <p:nvSpPr>
          <p:cNvPr id="24580" name="Slide Number Placeholder 5"/>
          <p:cNvSpPr>
            <a:spLocks noGrp="1"/>
          </p:cNvSpPr>
          <p:nvPr>
            <p:ph type="sldNum" sz="quarter" idx="12"/>
          </p:nvPr>
        </p:nvSpPr>
        <p:spPr>
          <a:noFill/>
        </p:spPr>
        <p:txBody>
          <a:bodyPr/>
          <a:lstStyle/>
          <a:p>
            <a:fld id="{32B6B16A-A49B-497C-B5AC-B94867675D7B}" type="slidenum">
              <a:rPr lang="en-GB" smtClean="0"/>
              <a:pPr/>
              <a:t>22</a:t>
            </a:fld>
            <a:endParaRPr lang="en-GB"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a:xfrm>
            <a:off x="609600" y="247650"/>
            <a:ext cx="7772400" cy="457200"/>
          </a:xfrm>
        </p:spPr>
        <p:txBody>
          <a:bodyPr/>
          <a:lstStyle/>
          <a:p>
            <a:pPr algn="r" eaLnBrk="1" hangingPunct="1"/>
            <a:r>
              <a:rPr lang="en-US" sz="2400" smtClean="0">
                <a:solidFill>
                  <a:srgbClr val="333399"/>
                </a:solidFill>
              </a:rPr>
              <a:t>lanjutan</a:t>
            </a:r>
          </a:p>
        </p:txBody>
      </p:sp>
      <p:sp>
        <p:nvSpPr>
          <p:cNvPr id="25606" name="Rectangle 3"/>
          <p:cNvSpPr>
            <a:spLocks noGrp="1" noChangeArrowheads="1"/>
          </p:cNvSpPr>
          <p:nvPr>
            <p:ph idx="1"/>
          </p:nvPr>
        </p:nvSpPr>
        <p:spPr>
          <a:xfrm>
            <a:off x="685800" y="838200"/>
            <a:ext cx="7772400" cy="5029200"/>
          </a:xfrm>
        </p:spPr>
        <p:txBody>
          <a:bodyPr>
            <a:normAutofit lnSpcReduction="10000"/>
          </a:bodyPr>
          <a:lstStyle/>
          <a:p>
            <a:pPr eaLnBrk="1" hangingPunct="1">
              <a:buFontTx/>
              <a:buNone/>
            </a:pPr>
            <a:r>
              <a:rPr lang="de-DE" sz="2800" i="1" smtClean="0">
                <a:solidFill>
                  <a:srgbClr val="006600"/>
                </a:solidFill>
              </a:rPr>
              <a:t>3. Komunikasi dalam kelas</a:t>
            </a:r>
          </a:p>
          <a:p>
            <a:pPr lvl="1" eaLnBrk="1" hangingPunct="1"/>
            <a:r>
              <a:rPr lang="de-DE" sz="2400" smtClean="0">
                <a:solidFill>
                  <a:srgbClr val="006600"/>
                </a:solidFill>
              </a:rPr>
              <a:t>Forum diskusi online</a:t>
            </a:r>
          </a:p>
          <a:p>
            <a:pPr lvl="1" eaLnBrk="1" hangingPunct="1"/>
            <a:r>
              <a:rPr lang="de-DE" sz="2400" smtClean="0">
                <a:solidFill>
                  <a:srgbClr val="006600"/>
                </a:solidFill>
              </a:rPr>
              <a:t>Mailing list diskusi</a:t>
            </a:r>
          </a:p>
          <a:p>
            <a:pPr lvl="1" eaLnBrk="1" hangingPunct="1"/>
            <a:r>
              <a:rPr lang="de-DE" sz="2400" smtClean="0">
                <a:solidFill>
                  <a:srgbClr val="006600"/>
                </a:solidFill>
              </a:rPr>
              <a:t>Halaman pengumuman yang menyediakan informasi (perubahan jadwal kuliah, informasi tugas dan deadline-nya)</a:t>
            </a:r>
            <a:endParaRPr lang="de-DE" sz="2400" i="1" smtClean="0">
              <a:solidFill>
                <a:srgbClr val="006600"/>
              </a:solidFill>
            </a:endParaRPr>
          </a:p>
          <a:p>
            <a:pPr eaLnBrk="1" hangingPunct="1">
              <a:buFontTx/>
              <a:buNone/>
            </a:pPr>
            <a:r>
              <a:rPr lang="de-DE" sz="2800" i="1" smtClean="0">
                <a:solidFill>
                  <a:srgbClr val="006600"/>
                </a:solidFill>
              </a:rPr>
              <a:t>4. </a:t>
            </a:r>
            <a:r>
              <a:rPr lang="da-DK" sz="2800" i="1" smtClean="0">
                <a:solidFill>
                  <a:srgbClr val="006600"/>
                </a:solidFill>
              </a:rPr>
              <a:t>Sarana untuk melakukan kerja kelompok</a:t>
            </a:r>
          </a:p>
          <a:p>
            <a:pPr lvl="1" eaLnBrk="1" hangingPunct="1"/>
            <a:r>
              <a:rPr lang="da-DK" sz="2400" smtClean="0">
                <a:solidFill>
                  <a:srgbClr val="006600"/>
                </a:solidFill>
              </a:rPr>
              <a:t>Sarana untuk sharing file dan direktori dalam kelompok</a:t>
            </a:r>
          </a:p>
          <a:p>
            <a:pPr lvl="1" eaLnBrk="1" hangingPunct="1"/>
            <a:r>
              <a:rPr lang="da-DK" sz="2400" smtClean="0">
                <a:solidFill>
                  <a:srgbClr val="006600"/>
                </a:solidFill>
              </a:rPr>
              <a:t>Sarana diskusi untuk mengerjakan tugas dalam kelompok</a:t>
            </a:r>
          </a:p>
          <a:p>
            <a:pPr eaLnBrk="1" hangingPunct="1">
              <a:buFontTx/>
              <a:buNone/>
            </a:pPr>
            <a:r>
              <a:rPr lang="da-DK" sz="2800" i="1" smtClean="0">
                <a:solidFill>
                  <a:srgbClr val="006600"/>
                </a:solidFill>
              </a:rPr>
              <a:t>5. </a:t>
            </a:r>
            <a:r>
              <a:rPr lang="en-US" sz="2800" i="1" smtClean="0">
                <a:solidFill>
                  <a:srgbClr val="006600"/>
                </a:solidFill>
              </a:rPr>
              <a:t>Sistem ujian online dan pengumpulan feedback</a:t>
            </a:r>
          </a:p>
        </p:txBody>
      </p:sp>
      <p:sp>
        <p:nvSpPr>
          <p:cNvPr id="25603" name="Footer Placeholder 4"/>
          <p:cNvSpPr>
            <a:spLocks noGrp="1"/>
          </p:cNvSpPr>
          <p:nvPr>
            <p:ph type="ftr" sz="quarter" idx="11"/>
          </p:nvPr>
        </p:nvSpPr>
        <p:spPr>
          <a:noFill/>
        </p:spPr>
        <p:txBody>
          <a:bodyPr/>
          <a:lstStyle/>
          <a:p>
            <a:r>
              <a:rPr lang="en-GB" smtClean="0"/>
              <a:t>Pembelajaran berbasis Teknologi Informasi dan Komunikasi</a:t>
            </a:r>
          </a:p>
        </p:txBody>
      </p:sp>
      <p:sp>
        <p:nvSpPr>
          <p:cNvPr id="25604" name="Slide Number Placeholder 5"/>
          <p:cNvSpPr>
            <a:spLocks noGrp="1"/>
          </p:cNvSpPr>
          <p:nvPr>
            <p:ph type="sldNum" sz="quarter" idx="12"/>
          </p:nvPr>
        </p:nvSpPr>
        <p:spPr>
          <a:noFill/>
        </p:spPr>
        <p:txBody>
          <a:bodyPr/>
          <a:lstStyle/>
          <a:p>
            <a:fld id="{A110A8F2-498B-4AA3-8E77-346EE2E49942}" type="slidenum">
              <a:rPr lang="en-GB" smtClean="0"/>
              <a:pPr/>
              <a:t>23</a:t>
            </a:fld>
            <a:endParaRPr lang="en-GB"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8"/>
          <p:cNvPicPr>
            <a:picLocks noChangeAspect="1" noChangeArrowheads="1"/>
          </p:cNvPicPr>
          <p:nvPr/>
        </p:nvPicPr>
        <p:blipFill>
          <a:blip r:embed="rId3" cstate="print"/>
          <a:srcRect/>
          <a:stretch>
            <a:fillRect/>
          </a:stretch>
        </p:blipFill>
        <p:spPr bwMode="auto">
          <a:xfrm>
            <a:off x="1371600" y="0"/>
            <a:ext cx="1365250" cy="1371600"/>
          </a:xfrm>
          <a:prstGeom prst="rect">
            <a:avLst/>
          </a:prstGeom>
          <a:noFill/>
          <a:ln w="9525">
            <a:noFill/>
            <a:miter lim="800000"/>
            <a:headEnd/>
            <a:tailEnd/>
          </a:ln>
        </p:spPr>
      </p:pic>
      <p:sp>
        <p:nvSpPr>
          <p:cNvPr id="2" name="Rectangle 2"/>
          <p:cNvSpPr>
            <a:spLocks noGrp="1" noChangeArrowheads="1"/>
          </p:cNvSpPr>
          <p:nvPr>
            <p:ph type="title"/>
          </p:nvPr>
        </p:nvSpPr>
        <p:spPr>
          <a:xfrm>
            <a:off x="2743200" y="152400"/>
            <a:ext cx="5715000" cy="1143000"/>
          </a:xfrm>
          <a:solidFill>
            <a:schemeClr val="accent2">
              <a:lumMod val="40000"/>
              <a:lumOff val="60000"/>
            </a:schemeClr>
          </a:solidFill>
        </p:spPr>
        <p:txBody>
          <a:bodyPr/>
          <a:lstStyle/>
          <a:p>
            <a:pPr eaLnBrk="1" hangingPunct="1">
              <a:defRPr/>
            </a:pPr>
            <a:r>
              <a:rPr lang="en-US" dirty="0" smtClean="0">
                <a:solidFill>
                  <a:srgbClr val="333399"/>
                </a:solidFill>
              </a:rPr>
              <a:t>Knowledge Sharing</a:t>
            </a:r>
          </a:p>
        </p:txBody>
      </p:sp>
      <p:sp>
        <p:nvSpPr>
          <p:cNvPr id="26631" name="Rectangle 3"/>
          <p:cNvSpPr>
            <a:spLocks noGrp="1" noChangeArrowheads="1"/>
          </p:cNvSpPr>
          <p:nvPr>
            <p:ph idx="1"/>
          </p:nvPr>
        </p:nvSpPr>
        <p:spPr>
          <a:xfrm>
            <a:off x="685800" y="1409700"/>
            <a:ext cx="7772400" cy="4114800"/>
          </a:xfrm>
        </p:spPr>
        <p:txBody>
          <a:bodyPr/>
          <a:lstStyle/>
          <a:p>
            <a:pPr marL="0" indent="0" eaLnBrk="1" hangingPunct="1">
              <a:buFontTx/>
              <a:buNone/>
            </a:pPr>
            <a:r>
              <a:rPr lang="en-US" sz="2800" smtClean="0">
                <a:solidFill>
                  <a:srgbClr val="006600"/>
                </a:solidFill>
              </a:rPr>
              <a:t>Kita lanjutkan proses pembelajaran melalui:</a:t>
            </a:r>
          </a:p>
          <a:p>
            <a:pPr marL="0" indent="0" eaLnBrk="1" hangingPunct="1">
              <a:buFontTx/>
              <a:buNone/>
            </a:pPr>
            <a:endParaRPr lang="en-US" sz="2800" b="1" smtClean="0">
              <a:solidFill>
                <a:srgbClr val="006600"/>
              </a:solidFill>
            </a:endParaRPr>
          </a:p>
          <a:p>
            <a:pPr marL="0" indent="0" eaLnBrk="1" hangingPunct="1">
              <a:buFontTx/>
              <a:buNone/>
            </a:pPr>
            <a:r>
              <a:rPr lang="en-US" sz="2800" smtClean="0">
                <a:solidFill>
                  <a:srgbClr val="006600"/>
                </a:solidFill>
              </a:rPr>
              <a:t>Weblog saya : www.pakendy.weebly.com</a:t>
            </a:r>
          </a:p>
          <a:p>
            <a:pPr marL="0" indent="0" eaLnBrk="1" hangingPunct="1">
              <a:buFontTx/>
              <a:buNone/>
            </a:pPr>
            <a:r>
              <a:rPr lang="en-US" sz="2800" smtClean="0">
                <a:solidFill>
                  <a:srgbClr val="006600"/>
                </a:solidFill>
              </a:rPr>
              <a:t>atau kontak email saya: </a:t>
            </a:r>
            <a:r>
              <a:rPr lang="en-US" sz="2800" smtClean="0">
                <a:solidFill>
                  <a:srgbClr val="333399"/>
                </a:solidFill>
              </a:rPr>
              <a:t>esaitb@yahoo.com</a:t>
            </a:r>
          </a:p>
        </p:txBody>
      </p:sp>
      <p:sp>
        <p:nvSpPr>
          <p:cNvPr id="26628" name="Footer Placeholder 4"/>
          <p:cNvSpPr>
            <a:spLocks noGrp="1"/>
          </p:cNvSpPr>
          <p:nvPr>
            <p:ph type="ftr" sz="quarter" idx="11"/>
          </p:nvPr>
        </p:nvSpPr>
        <p:spPr>
          <a:noFill/>
        </p:spPr>
        <p:txBody>
          <a:bodyPr/>
          <a:lstStyle/>
          <a:p>
            <a:r>
              <a:rPr lang="en-GB" smtClean="0"/>
              <a:t>Pembelajaran berbasis Teknologi Informasi dan Komunikasi</a:t>
            </a:r>
          </a:p>
        </p:txBody>
      </p:sp>
      <p:sp>
        <p:nvSpPr>
          <p:cNvPr id="26629" name="Slide Number Placeholder 5"/>
          <p:cNvSpPr>
            <a:spLocks noGrp="1"/>
          </p:cNvSpPr>
          <p:nvPr>
            <p:ph type="sldNum" sz="quarter" idx="12"/>
          </p:nvPr>
        </p:nvSpPr>
        <p:spPr>
          <a:noFill/>
        </p:spPr>
        <p:txBody>
          <a:bodyPr/>
          <a:lstStyle/>
          <a:p>
            <a:fld id="{324FE12A-DD3D-4810-8E4A-53FDB8E56E6B}" type="slidenum">
              <a:rPr lang="en-GB" smtClean="0"/>
              <a:pPr/>
              <a:t>24</a:t>
            </a:fld>
            <a:endParaRPr lang="en-GB" smtClean="0"/>
          </a:p>
        </p:txBody>
      </p:sp>
      <p:pic>
        <p:nvPicPr>
          <p:cNvPr id="26632" name="Picture 7"/>
          <p:cNvPicPr>
            <a:picLocks noChangeAspect="1" noChangeArrowheads="1"/>
          </p:cNvPicPr>
          <p:nvPr/>
        </p:nvPicPr>
        <p:blipFill>
          <a:blip r:embed="rId4" cstate="print"/>
          <a:srcRect/>
          <a:stretch>
            <a:fillRect/>
          </a:stretch>
        </p:blipFill>
        <p:spPr bwMode="auto">
          <a:xfrm>
            <a:off x="0" y="0"/>
            <a:ext cx="1387475" cy="137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2"/>
          <p:cNvSpPr>
            <a:spLocks noGrp="1" noChangeArrowheads="1"/>
          </p:cNvSpPr>
          <p:nvPr>
            <p:ph type="title"/>
          </p:nvPr>
        </p:nvSpPr>
        <p:spPr>
          <a:xfrm>
            <a:off x="685800" y="304800"/>
            <a:ext cx="7772400" cy="914400"/>
          </a:xfrm>
        </p:spPr>
        <p:txBody>
          <a:bodyPr/>
          <a:lstStyle/>
          <a:p>
            <a:pPr eaLnBrk="1" hangingPunct="1"/>
            <a:r>
              <a:rPr lang="en-US" smtClean="0">
                <a:solidFill>
                  <a:srgbClr val="333399"/>
                </a:solidFill>
              </a:rPr>
              <a:t>Perkembangan Media</a:t>
            </a:r>
          </a:p>
        </p:txBody>
      </p:sp>
      <p:sp>
        <p:nvSpPr>
          <p:cNvPr id="4102" name="Rectangle 3"/>
          <p:cNvSpPr>
            <a:spLocks noGrp="1" noChangeArrowheads="1"/>
          </p:cNvSpPr>
          <p:nvPr>
            <p:ph idx="1"/>
          </p:nvPr>
        </p:nvSpPr>
        <p:spPr>
          <a:xfrm>
            <a:off x="685800" y="1371600"/>
            <a:ext cx="7772400" cy="4800600"/>
          </a:xfrm>
        </p:spPr>
        <p:txBody>
          <a:bodyPr/>
          <a:lstStyle/>
          <a:p>
            <a:pPr eaLnBrk="1" hangingPunct="1">
              <a:lnSpc>
                <a:spcPct val="80000"/>
              </a:lnSpc>
              <a:buFontTx/>
              <a:buNone/>
            </a:pPr>
            <a:r>
              <a:rPr lang="da-DK" sz="1600" smtClean="0">
                <a:solidFill>
                  <a:srgbClr val="006600"/>
                </a:solidFill>
              </a:rPr>
              <a:t>Media tak langsung (Offline)</a:t>
            </a:r>
          </a:p>
          <a:p>
            <a:pPr eaLnBrk="1" hangingPunct="1">
              <a:lnSpc>
                <a:spcPct val="80000"/>
              </a:lnSpc>
            </a:pPr>
            <a:r>
              <a:rPr lang="da-DK" sz="1600" smtClean="0">
                <a:solidFill>
                  <a:srgbClr val="006600"/>
                </a:solidFill>
              </a:rPr>
              <a:t>Orang lain</a:t>
            </a:r>
          </a:p>
          <a:p>
            <a:pPr eaLnBrk="1" hangingPunct="1">
              <a:lnSpc>
                <a:spcPct val="80000"/>
              </a:lnSpc>
            </a:pPr>
            <a:r>
              <a:rPr lang="da-DK" sz="1600" smtClean="0">
                <a:solidFill>
                  <a:srgbClr val="006600"/>
                </a:solidFill>
              </a:rPr>
              <a:t>Buku</a:t>
            </a:r>
          </a:p>
          <a:p>
            <a:pPr eaLnBrk="1" hangingPunct="1">
              <a:lnSpc>
                <a:spcPct val="80000"/>
              </a:lnSpc>
            </a:pPr>
            <a:r>
              <a:rPr lang="da-DK" sz="1600" smtClean="0">
                <a:solidFill>
                  <a:srgbClr val="006600"/>
                </a:solidFill>
              </a:rPr>
              <a:t>Kaset</a:t>
            </a:r>
          </a:p>
          <a:p>
            <a:pPr eaLnBrk="1" hangingPunct="1">
              <a:lnSpc>
                <a:spcPct val="80000"/>
              </a:lnSpc>
            </a:pPr>
            <a:r>
              <a:rPr lang="da-DK" sz="1600" smtClean="0">
                <a:solidFill>
                  <a:srgbClr val="006600"/>
                </a:solidFill>
              </a:rPr>
              <a:t>Film</a:t>
            </a:r>
          </a:p>
          <a:p>
            <a:pPr eaLnBrk="1" hangingPunct="1">
              <a:lnSpc>
                <a:spcPct val="80000"/>
              </a:lnSpc>
            </a:pPr>
            <a:r>
              <a:rPr lang="da-DK" sz="1600" smtClean="0">
                <a:solidFill>
                  <a:srgbClr val="006600"/>
                </a:solidFill>
              </a:rPr>
              <a:t>Komputer</a:t>
            </a:r>
          </a:p>
          <a:p>
            <a:pPr eaLnBrk="1" hangingPunct="1">
              <a:lnSpc>
                <a:spcPct val="80000"/>
              </a:lnSpc>
              <a:buFontTx/>
              <a:buNone/>
            </a:pPr>
            <a:endParaRPr lang="da-DK" sz="1600" smtClean="0">
              <a:solidFill>
                <a:srgbClr val="006600"/>
              </a:solidFill>
            </a:endParaRPr>
          </a:p>
          <a:p>
            <a:pPr eaLnBrk="1" hangingPunct="1">
              <a:lnSpc>
                <a:spcPct val="80000"/>
              </a:lnSpc>
              <a:buFontTx/>
              <a:buNone/>
            </a:pPr>
            <a:r>
              <a:rPr lang="da-DK" sz="1600" smtClean="0">
                <a:solidFill>
                  <a:srgbClr val="006600"/>
                </a:solidFill>
              </a:rPr>
              <a:t>Media langsung (online)</a:t>
            </a:r>
          </a:p>
          <a:p>
            <a:pPr eaLnBrk="1" hangingPunct="1">
              <a:lnSpc>
                <a:spcPct val="80000"/>
              </a:lnSpc>
            </a:pPr>
            <a:r>
              <a:rPr lang="da-DK" sz="1600" smtClean="0">
                <a:solidFill>
                  <a:srgbClr val="006600"/>
                </a:solidFill>
              </a:rPr>
              <a:t>Orang lain</a:t>
            </a:r>
          </a:p>
          <a:p>
            <a:pPr eaLnBrk="1" hangingPunct="1">
              <a:lnSpc>
                <a:spcPct val="80000"/>
              </a:lnSpc>
            </a:pPr>
            <a:r>
              <a:rPr lang="da-DK" sz="1600" smtClean="0">
                <a:solidFill>
                  <a:srgbClr val="006600"/>
                </a:solidFill>
              </a:rPr>
              <a:t>Alam (bunyi, cahaya, ...)</a:t>
            </a:r>
          </a:p>
          <a:p>
            <a:pPr eaLnBrk="1" hangingPunct="1">
              <a:lnSpc>
                <a:spcPct val="80000"/>
              </a:lnSpc>
            </a:pPr>
            <a:r>
              <a:rPr lang="da-DK" sz="1600" smtClean="0">
                <a:solidFill>
                  <a:srgbClr val="006600"/>
                </a:solidFill>
              </a:rPr>
              <a:t>Alat elektronika (telpon, radio, televisi, ...)</a:t>
            </a:r>
          </a:p>
          <a:p>
            <a:pPr eaLnBrk="1" hangingPunct="1">
              <a:lnSpc>
                <a:spcPct val="80000"/>
              </a:lnSpc>
            </a:pPr>
            <a:r>
              <a:rPr lang="da-DK" sz="1600" smtClean="0">
                <a:solidFill>
                  <a:srgbClr val="006600"/>
                </a:solidFill>
              </a:rPr>
              <a:t>Internet</a:t>
            </a:r>
          </a:p>
          <a:p>
            <a:pPr eaLnBrk="1" hangingPunct="1">
              <a:lnSpc>
                <a:spcPct val="80000"/>
              </a:lnSpc>
              <a:buFontTx/>
              <a:buNone/>
            </a:pPr>
            <a:endParaRPr lang="da-DK" sz="1600" smtClean="0">
              <a:solidFill>
                <a:srgbClr val="006600"/>
              </a:solidFill>
            </a:endParaRPr>
          </a:p>
          <a:p>
            <a:pPr eaLnBrk="1" hangingPunct="1">
              <a:lnSpc>
                <a:spcPct val="80000"/>
              </a:lnSpc>
              <a:buFontTx/>
              <a:buNone/>
            </a:pPr>
            <a:r>
              <a:rPr lang="da-DK" sz="1600" smtClean="0">
                <a:solidFill>
                  <a:srgbClr val="006600"/>
                </a:solidFill>
              </a:rPr>
              <a:t>Media Rekam</a:t>
            </a:r>
          </a:p>
          <a:p>
            <a:pPr eaLnBrk="1" hangingPunct="1">
              <a:lnSpc>
                <a:spcPct val="80000"/>
              </a:lnSpc>
            </a:pPr>
            <a:r>
              <a:rPr lang="da-DK" sz="1600" smtClean="0">
                <a:solidFill>
                  <a:srgbClr val="006600"/>
                </a:solidFill>
              </a:rPr>
              <a:t>Tanah, dinding gua</a:t>
            </a:r>
          </a:p>
          <a:p>
            <a:pPr eaLnBrk="1" hangingPunct="1">
              <a:lnSpc>
                <a:spcPct val="80000"/>
              </a:lnSpc>
            </a:pPr>
            <a:r>
              <a:rPr lang="da-DK" sz="1600" smtClean="0">
                <a:solidFill>
                  <a:srgbClr val="006600"/>
                </a:solidFill>
              </a:rPr>
              <a:t>Batu, daun </a:t>
            </a:r>
          </a:p>
          <a:p>
            <a:pPr eaLnBrk="1" hangingPunct="1">
              <a:lnSpc>
                <a:spcPct val="80000"/>
              </a:lnSpc>
            </a:pPr>
            <a:r>
              <a:rPr lang="da-DK" sz="1600" smtClean="0">
                <a:solidFill>
                  <a:srgbClr val="006600"/>
                </a:solidFill>
              </a:rPr>
              <a:t>Kertas</a:t>
            </a:r>
            <a:endParaRPr lang="en-US" sz="1600" smtClean="0">
              <a:solidFill>
                <a:srgbClr val="006600"/>
              </a:solidFill>
            </a:endParaRPr>
          </a:p>
          <a:p>
            <a:pPr eaLnBrk="1" hangingPunct="1">
              <a:lnSpc>
                <a:spcPct val="80000"/>
              </a:lnSpc>
            </a:pPr>
            <a:r>
              <a:rPr lang="en-US" sz="1600" smtClean="0">
                <a:solidFill>
                  <a:srgbClr val="006600"/>
                </a:solidFill>
              </a:rPr>
              <a:t>Media magnetik</a:t>
            </a:r>
          </a:p>
          <a:p>
            <a:pPr eaLnBrk="1" hangingPunct="1">
              <a:lnSpc>
                <a:spcPct val="80000"/>
              </a:lnSpc>
            </a:pPr>
            <a:r>
              <a:rPr lang="en-US" sz="1600" smtClean="0">
                <a:solidFill>
                  <a:srgbClr val="006600"/>
                </a:solidFill>
              </a:rPr>
              <a:t>Media elektrik</a:t>
            </a:r>
          </a:p>
        </p:txBody>
      </p:sp>
      <p:sp>
        <p:nvSpPr>
          <p:cNvPr id="4099" name="Footer Placeholder 4"/>
          <p:cNvSpPr>
            <a:spLocks noGrp="1"/>
          </p:cNvSpPr>
          <p:nvPr>
            <p:ph type="ftr" sz="quarter" idx="11"/>
          </p:nvPr>
        </p:nvSpPr>
        <p:spPr>
          <a:noFill/>
        </p:spPr>
        <p:txBody>
          <a:bodyPr/>
          <a:lstStyle/>
          <a:p>
            <a:r>
              <a:rPr lang="en-GB" smtClean="0"/>
              <a:t>Pembelajaran berbasis Teknologi Informasi dan Komunikasi</a:t>
            </a:r>
          </a:p>
        </p:txBody>
      </p:sp>
      <p:sp>
        <p:nvSpPr>
          <p:cNvPr id="4100" name="Slide Number Placeholder 5"/>
          <p:cNvSpPr>
            <a:spLocks noGrp="1"/>
          </p:cNvSpPr>
          <p:nvPr>
            <p:ph type="sldNum" sz="quarter" idx="12"/>
          </p:nvPr>
        </p:nvSpPr>
        <p:spPr>
          <a:noFill/>
        </p:spPr>
        <p:txBody>
          <a:bodyPr/>
          <a:lstStyle/>
          <a:p>
            <a:fld id="{4EADBB36-2236-43E6-8EAF-ECE16FADAEE0}" type="slidenum">
              <a:rPr lang="en-GB" smtClean="0"/>
              <a:pPr/>
              <a:t>3</a:t>
            </a:fld>
            <a:endParaRPr lang="en-GB"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43"/>
          <p:cNvSpPr>
            <a:spLocks noGrp="1" noChangeArrowheads="1"/>
          </p:cNvSpPr>
          <p:nvPr>
            <p:ph type="title"/>
          </p:nvPr>
        </p:nvSpPr>
        <p:spPr>
          <a:xfrm>
            <a:off x="304800" y="342900"/>
            <a:ext cx="8534400" cy="1143000"/>
          </a:xfrm>
        </p:spPr>
        <p:txBody>
          <a:bodyPr/>
          <a:lstStyle/>
          <a:p>
            <a:pPr eaLnBrk="1" hangingPunct="1"/>
            <a:r>
              <a:rPr lang="en-US" sz="4000" smtClean="0">
                <a:solidFill>
                  <a:srgbClr val="333399"/>
                </a:solidFill>
              </a:rPr>
              <a:t>Perkembangan Media dlm Pembelajaran</a:t>
            </a:r>
          </a:p>
        </p:txBody>
      </p:sp>
      <p:graphicFrame>
        <p:nvGraphicFramePr>
          <p:cNvPr id="13399" name="Group 87"/>
          <p:cNvGraphicFramePr>
            <a:graphicFrameLocks noGrp="1"/>
          </p:cNvGraphicFramePr>
          <p:nvPr>
            <p:ph type="tbl" idx="1"/>
          </p:nvPr>
        </p:nvGraphicFramePr>
        <p:xfrm>
          <a:off x="685800" y="1790700"/>
          <a:ext cx="7772400" cy="3972879"/>
        </p:xfrm>
        <a:graphic>
          <a:graphicData uri="http://schemas.openxmlformats.org/drawingml/2006/table">
            <a:tbl>
              <a:tblPr/>
              <a:tblGrid>
                <a:gridCol w="2590800"/>
                <a:gridCol w="2590800"/>
                <a:gridCol w="2590800"/>
              </a:tblGrid>
              <a:tr h="56991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err="1" smtClean="0">
                          <a:ln>
                            <a:noFill/>
                          </a:ln>
                          <a:solidFill>
                            <a:srgbClr val="006600"/>
                          </a:solidFill>
                          <a:effectLst/>
                          <a:latin typeface="Times New Roman" pitchFamily="18" charset="0"/>
                          <a:cs typeface="Times New Roman" pitchFamily="18" charset="0"/>
                        </a:rPr>
                        <a:t>Alat</a:t>
                      </a:r>
                      <a:endParaRPr kumimoji="0" lang="en-US" sz="2000" b="0" i="0" u="none" strike="noStrike" cap="none" normalizeH="0" baseline="0" dirty="0" smtClean="0">
                        <a:ln>
                          <a:noFill/>
                        </a:ln>
                        <a:solidFill>
                          <a:srgbClr val="0066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6600"/>
                          </a:solidFill>
                          <a:effectLst/>
                          <a:latin typeface="Times New Roman" pitchFamily="18" charset="0"/>
                          <a:cs typeface="Times New Roman" pitchFamily="18" charset="0"/>
                        </a:rPr>
                        <a:t>Offline</a:t>
                      </a:r>
                      <a:endParaRPr kumimoji="0" lang="en-US" sz="20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6600"/>
                          </a:solidFill>
                          <a:effectLst/>
                          <a:latin typeface="Times New Roman" pitchFamily="18" charset="0"/>
                          <a:cs typeface="Times New Roman" pitchFamily="18" charset="0"/>
                        </a:rPr>
                        <a:t>Online</a:t>
                      </a:r>
                      <a:endParaRPr kumimoji="0" lang="en-US" sz="20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99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6600"/>
                          </a:solidFill>
                          <a:effectLst/>
                          <a:latin typeface="Times New Roman" pitchFamily="18" charset="0"/>
                        </a:rPr>
                        <a:t>Teks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rgbClr val="006600"/>
                          </a:solidFill>
                          <a:effectLst/>
                          <a:latin typeface="Times New Roman" pitchFamily="18" charset="0"/>
                        </a:rPr>
                        <a:t>Buku</a:t>
                      </a:r>
                      <a:r>
                        <a:rPr kumimoji="0" lang="en-US" sz="2000" b="0" i="0" u="none" strike="noStrike" cap="none" normalizeH="0" baseline="0" dirty="0" smtClean="0">
                          <a:ln>
                            <a:noFill/>
                          </a:ln>
                          <a:solidFill>
                            <a:srgbClr val="006600"/>
                          </a:solidFill>
                          <a:effectLst/>
                          <a:latin typeface="Times New Roman" pitchFamily="18" charset="0"/>
                        </a:rPr>
                        <a:t>, </a:t>
                      </a:r>
                      <a:r>
                        <a:rPr kumimoji="0" lang="en-US" sz="2000" b="0" i="0" u="none" strike="noStrike" cap="none" normalizeH="0" baseline="0" dirty="0" err="1" smtClean="0">
                          <a:ln>
                            <a:noFill/>
                          </a:ln>
                          <a:solidFill>
                            <a:srgbClr val="006600"/>
                          </a:solidFill>
                          <a:effectLst/>
                          <a:latin typeface="Times New Roman" pitchFamily="18" charset="0"/>
                        </a:rPr>
                        <a:t>majalah</a:t>
                      </a:r>
                      <a:r>
                        <a:rPr kumimoji="0" lang="en-US" sz="2000" b="0" i="0" u="none" strike="noStrike" cap="none" normalizeH="0" baseline="0" dirty="0" smtClean="0">
                          <a:ln>
                            <a:noFill/>
                          </a:ln>
                          <a:solidFill>
                            <a:srgbClr val="006600"/>
                          </a:solidFill>
                          <a:effectLst/>
                          <a:latin typeface="Times New Roman" pitchFamily="18" charset="0"/>
                        </a:rPr>
                        <a:t>, </a:t>
                      </a:r>
                      <a:r>
                        <a:rPr kumimoji="0" lang="en-US" sz="2000" b="0" i="0" u="none" strike="noStrike" cap="none" normalizeH="0" baseline="0" dirty="0" err="1" smtClean="0">
                          <a:ln>
                            <a:noFill/>
                          </a:ln>
                          <a:solidFill>
                            <a:srgbClr val="006600"/>
                          </a:solidFill>
                          <a:effectLst/>
                          <a:latin typeface="Times New Roman" pitchFamily="18" charset="0"/>
                        </a:rPr>
                        <a:t>surat</a:t>
                      </a:r>
                      <a:r>
                        <a:rPr kumimoji="0" lang="en-US" sz="2000" b="0" i="0" u="none" strike="noStrike" cap="none" normalizeH="0" baseline="0" dirty="0" smtClean="0">
                          <a:ln>
                            <a:noFill/>
                          </a:ln>
                          <a:solidFill>
                            <a:srgbClr val="006600"/>
                          </a:solidFill>
                          <a:effectLst/>
                          <a:latin typeface="Times New Roman" pitchFamily="18" charset="0"/>
                        </a:rPr>
                        <a:t> </a:t>
                      </a:r>
                      <a:r>
                        <a:rPr kumimoji="0" lang="en-US" sz="2000" b="0" i="0" u="none" strike="noStrike" cap="none" normalizeH="0" baseline="0" dirty="0" err="1" smtClean="0">
                          <a:ln>
                            <a:noFill/>
                          </a:ln>
                          <a:solidFill>
                            <a:srgbClr val="006600"/>
                          </a:solidFill>
                          <a:effectLst/>
                          <a:latin typeface="Times New Roman" pitchFamily="18" charset="0"/>
                        </a:rPr>
                        <a:t>kabar</a:t>
                      </a:r>
                      <a:r>
                        <a:rPr kumimoji="0" lang="en-US" sz="2000" b="0" i="0" u="none" strike="noStrike" cap="none" normalizeH="0" baseline="0" dirty="0" smtClean="0">
                          <a:ln>
                            <a:noFill/>
                          </a:ln>
                          <a:solidFill>
                            <a:srgbClr val="006600"/>
                          </a:solidFill>
                          <a:effectLst/>
                          <a:latin typeface="Times New Roman" pitchFamily="18" charset="0"/>
                        </a:rPr>
                        <a:t>, </a:t>
                      </a:r>
                      <a:r>
                        <a:rPr kumimoji="0" lang="en-US" sz="2000" b="0" i="0" u="none" strike="noStrike" cap="none" normalizeH="0" baseline="0" dirty="0" err="1" smtClean="0">
                          <a:ln>
                            <a:noFill/>
                          </a:ln>
                          <a:solidFill>
                            <a:srgbClr val="006600"/>
                          </a:solidFill>
                          <a:effectLst/>
                          <a:latin typeface="Times New Roman" pitchFamily="18" charset="0"/>
                        </a:rPr>
                        <a:t>jurnal</a:t>
                      </a:r>
                      <a:endParaRPr kumimoji="0" lang="en-US" sz="2000" b="0" i="0" u="none" strike="noStrike" cap="none" normalizeH="0" baseline="0" dirty="0" smtClean="0">
                        <a:ln>
                          <a:noFill/>
                        </a:ln>
                        <a:solidFill>
                          <a:srgbClr val="0066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6600"/>
                          </a:solidFill>
                          <a:effectLst/>
                          <a:latin typeface="Times New Roman" pitchFamily="18" charset="0"/>
                        </a:rPr>
                        <a:t>E-book, e-magazine, e-news, e-journal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991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6600"/>
                          </a:solidFill>
                          <a:effectLst/>
                          <a:latin typeface="Times New Roman" pitchFamily="18" charset="0"/>
                          <a:cs typeface="Times New Roman" pitchFamily="18" charset="0"/>
                        </a:rPr>
                        <a:t>Suara</a:t>
                      </a:r>
                      <a:endParaRPr kumimoji="0" lang="en-US" sz="20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6600"/>
                          </a:solidFill>
                          <a:effectLst/>
                          <a:latin typeface="Times New Roman" pitchFamily="18" charset="0"/>
                          <a:cs typeface="Times New Roman" pitchFamily="18" charset="0"/>
                        </a:rPr>
                        <a:t>Tape player/recorder</a:t>
                      </a:r>
                      <a:endParaRPr kumimoji="0" lang="en-US" sz="20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6600"/>
                          </a:solidFill>
                          <a:effectLst/>
                          <a:latin typeface="Times New Roman" pitchFamily="18" charset="0"/>
                          <a:cs typeface="Times New Roman" pitchFamily="18" charset="0"/>
                        </a:rPr>
                        <a:t>Radio, telepon</a:t>
                      </a:r>
                      <a:endParaRPr kumimoji="0" lang="en-US" sz="20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2775">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6600"/>
                          </a:solidFill>
                          <a:effectLst/>
                          <a:latin typeface="Times New Roman" pitchFamily="18" charset="0"/>
                          <a:cs typeface="Times New Roman" pitchFamily="18" charset="0"/>
                        </a:rPr>
                        <a:t>Photo, gambar, teks</a:t>
                      </a:r>
                      <a:endParaRPr kumimoji="0" lang="en-US" sz="20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6600"/>
                          </a:solidFill>
                          <a:effectLst/>
                          <a:latin typeface="Times New Roman" pitchFamily="18" charset="0"/>
                          <a:cs typeface="Times New Roman" pitchFamily="18" charset="0"/>
                        </a:rPr>
                        <a:t>Slide projector</a:t>
                      </a:r>
                      <a:endParaRPr kumimoji="0" lang="en-US" sz="20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2000" b="0" i="0" u="none" strike="noStrike" cap="none" normalizeH="0" baseline="0" dirty="0" smtClean="0">
                          <a:ln>
                            <a:noFill/>
                          </a:ln>
                          <a:solidFill>
                            <a:srgbClr val="006600"/>
                          </a:solidFill>
                          <a:effectLst/>
                          <a:latin typeface="Times New Roman" pitchFamily="18" charset="0"/>
                        </a:rPr>
                        <a:t>Flash, Fikr </a:t>
                      </a:r>
                      <a:endParaRPr kumimoji="0" lang="en-US" sz="2000" b="0" i="0" u="none" strike="noStrike" cap="none" normalizeH="0" baseline="0" dirty="0" smtClean="0">
                        <a:ln>
                          <a:noFill/>
                        </a:ln>
                        <a:solidFill>
                          <a:srgbClr val="0066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9325">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6600"/>
                          </a:solidFill>
                          <a:effectLst/>
                          <a:latin typeface="Times New Roman" pitchFamily="18" charset="0"/>
                          <a:cs typeface="Times New Roman" pitchFamily="18" charset="0"/>
                        </a:rPr>
                        <a:t>Film, suara, teks</a:t>
                      </a:r>
                      <a:endParaRPr kumimoji="0" lang="en-US" sz="20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6600"/>
                          </a:solidFill>
                          <a:effectLst/>
                          <a:latin typeface="Times New Roman" pitchFamily="18" charset="0"/>
                          <a:cs typeface="Times New Roman" pitchFamily="18" charset="0"/>
                        </a:rPr>
                        <a:t>Film projector</a:t>
                      </a:r>
                      <a:endParaRPr kumimoji="0" lang="en-GB" sz="2000" b="0" i="0" u="none" strike="noStrike" cap="none" normalizeH="0" baseline="0" smtClean="0">
                        <a:ln>
                          <a:noFill/>
                        </a:ln>
                        <a:solidFill>
                          <a:srgbClr val="006600"/>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6600"/>
                          </a:solidFill>
                          <a:effectLst/>
                          <a:latin typeface="Times New Roman" pitchFamily="18" charset="0"/>
                          <a:cs typeface="Times New Roman" pitchFamily="18" charset="0"/>
                        </a:rPr>
                        <a:t>Video player/recorder</a:t>
                      </a:r>
                      <a:endParaRPr kumimoji="0" lang="en-US" sz="20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rgbClr val="006600"/>
                          </a:solidFill>
                          <a:effectLst/>
                          <a:latin typeface="Times New Roman" pitchFamily="18" charset="0"/>
                          <a:cs typeface="Times New Roman" pitchFamily="18" charset="0"/>
                        </a:rPr>
                        <a:t>Televisi</a:t>
                      </a:r>
                      <a:endParaRPr kumimoji="0" lang="en-US" sz="2000" b="0" i="0" u="none" strike="noStrike" cap="none" normalizeH="0" baseline="0" dirty="0" smtClean="0">
                        <a:ln>
                          <a:noFill/>
                        </a:ln>
                        <a:solidFill>
                          <a:srgbClr val="0066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991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6600"/>
                          </a:solidFill>
                          <a:effectLst/>
                          <a:latin typeface="Times New Roman" pitchFamily="18" charset="0"/>
                          <a:cs typeface="Times New Roman" pitchFamily="18" charset="0"/>
                        </a:rPr>
                        <a:t>Multimedia</a:t>
                      </a:r>
                      <a:endParaRPr kumimoji="0" lang="en-US" sz="20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6600"/>
                          </a:solidFill>
                          <a:effectLst/>
                          <a:latin typeface="Times New Roman" pitchFamily="18" charset="0"/>
                          <a:cs typeface="Times New Roman" pitchFamily="18" charset="0"/>
                        </a:rPr>
                        <a:t>Komputer</a:t>
                      </a:r>
                      <a:endParaRPr kumimoji="0" lang="en-US" sz="20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6600"/>
                          </a:solidFill>
                          <a:effectLst/>
                          <a:latin typeface="Times New Roman" pitchFamily="18" charset="0"/>
                          <a:cs typeface="Times New Roman" pitchFamily="18" charset="0"/>
                        </a:rPr>
                        <a:t>Internet</a:t>
                      </a:r>
                      <a:endParaRPr kumimoji="0" lang="en-US" sz="2000" b="0" i="0" u="none" strike="noStrike" cap="none" normalizeH="0" baseline="0" dirty="0" smtClean="0">
                        <a:ln>
                          <a:noFill/>
                        </a:ln>
                        <a:solidFill>
                          <a:srgbClr val="0066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22" name="Slide Number Placeholder 5"/>
          <p:cNvSpPr>
            <a:spLocks noGrp="1"/>
          </p:cNvSpPr>
          <p:nvPr>
            <p:ph type="sldNum" sz="quarter" idx="12"/>
          </p:nvPr>
        </p:nvSpPr>
        <p:spPr>
          <a:noFill/>
        </p:spPr>
        <p:txBody>
          <a:bodyPr/>
          <a:lstStyle/>
          <a:p>
            <a:fld id="{CA537588-CCD8-4469-B1A8-1DEF23D08F4E}" type="slidenum">
              <a:rPr lang="en-GB" smtClean="0"/>
              <a:pPr/>
              <a:t>4</a:t>
            </a:fld>
            <a:endParaRPr lang="en-GB"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a:xfrm>
            <a:off x="304800" y="400050"/>
            <a:ext cx="8534400" cy="1143000"/>
          </a:xfrm>
        </p:spPr>
        <p:txBody>
          <a:bodyPr/>
          <a:lstStyle/>
          <a:p>
            <a:pPr eaLnBrk="1" hangingPunct="1"/>
            <a:r>
              <a:rPr lang="en-US" sz="4000" smtClean="0">
                <a:solidFill>
                  <a:srgbClr val="333399"/>
                </a:solidFill>
              </a:rPr>
              <a:t>Pemanfaatan Komp. dlm Pembelajaran</a:t>
            </a:r>
          </a:p>
        </p:txBody>
      </p:sp>
      <p:sp>
        <p:nvSpPr>
          <p:cNvPr id="6150" name="Rectangle 3"/>
          <p:cNvSpPr>
            <a:spLocks noGrp="1" noChangeArrowheads="1"/>
          </p:cNvSpPr>
          <p:nvPr>
            <p:ph idx="1"/>
          </p:nvPr>
        </p:nvSpPr>
        <p:spPr>
          <a:xfrm>
            <a:off x="685800" y="1809750"/>
            <a:ext cx="7772400" cy="3581400"/>
          </a:xfrm>
        </p:spPr>
        <p:txBody>
          <a:bodyPr>
            <a:normAutofit fontScale="92500"/>
          </a:bodyPr>
          <a:lstStyle/>
          <a:p>
            <a:pPr eaLnBrk="1" hangingPunct="1"/>
            <a:r>
              <a:rPr lang="en-US" sz="2800" smtClean="0">
                <a:solidFill>
                  <a:srgbClr val="006600"/>
                </a:solidFill>
              </a:rPr>
              <a:t>Alat presentasi: PowerPoint, MagicPoint, MacromediaFlash</a:t>
            </a:r>
          </a:p>
          <a:p>
            <a:pPr eaLnBrk="1" hangingPunct="1"/>
            <a:r>
              <a:rPr lang="en-US" sz="2800" smtClean="0">
                <a:solidFill>
                  <a:srgbClr val="006600"/>
                </a:solidFill>
              </a:rPr>
              <a:t>e-Book: doc, pdf, html, mht</a:t>
            </a:r>
          </a:p>
          <a:p>
            <a:pPr eaLnBrk="1" hangingPunct="1"/>
            <a:r>
              <a:rPr lang="en-US" sz="2800" smtClean="0">
                <a:solidFill>
                  <a:srgbClr val="006600"/>
                </a:solidFill>
              </a:rPr>
              <a:t>Sound player: Winamp</a:t>
            </a:r>
          </a:p>
          <a:p>
            <a:pPr eaLnBrk="1" hangingPunct="1"/>
            <a:r>
              <a:rPr lang="en-US" sz="2800" smtClean="0">
                <a:solidFill>
                  <a:srgbClr val="006600"/>
                </a:solidFill>
              </a:rPr>
              <a:t>Video player: PowerDVD, Windows Media Player</a:t>
            </a:r>
          </a:p>
          <a:p>
            <a:pPr eaLnBrk="1" hangingPunct="1"/>
            <a:r>
              <a:rPr lang="en-US" sz="2800" smtClean="0">
                <a:solidFill>
                  <a:srgbClr val="006600"/>
                </a:solidFill>
              </a:rPr>
              <a:t>Animasi: MacromediaFlash</a:t>
            </a:r>
          </a:p>
          <a:p>
            <a:pPr eaLnBrk="1" hangingPunct="1"/>
            <a:r>
              <a:rPr lang="en-US" sz="2800" smtClean="0">
                <a:solidFill>
                  <a:srgbClr val="006600"/>
                </a:solidFill>
              </a:rPr>
              <a:t>Simulasi: building software, application software</a:t>
            </a:r>
          </a:p>
        </p:txBody>
      </p:sp>
      <p:sp>
        <p:nvSpPr>
          <p:cNvPr id="6147" name="Footer Placeholder 4"/>
          <p:cNvSpPr>
            <a:spLocks noGrp="1"/>
          </p:cNvSpPr>
          <p:nvPr>
            <p:ph type="ftr" sz="quarter" idx="11"/>
          </p:nvPr>
        </p:nvSpPr>
        <p:spPr>
          <a:noFill/>
        </p:spPr>
        <p:txBody>
          <a:bodyPr/>
          <a:lstStyle/>
          <a:p>
            <a:r>
              <a:rPr lang="en-GB" smtClean="0"/>
              <a:t>Pembelajaran berbasis Teknologi Informasi dan Komunikasi</a:t>
            </a:r>
          </a:p>
        </p:txBody>
      </p:sp>
      <p:sp>
        <p:nvSpPr>
          <p:cNvPr id="6148" name="Slide Number Placeholder 5"/>
          <p:cNvSpPr>
            <a:spLocks noGrp="1"/>
          </p:cNvSpPr>
          <p:nvPr>
            <p:ph type="sldNum" sz="quarter" idx="12"/>
          </p:nvPr>
        </p:nvSpPr>
        <p:spPr>
          <a:noFill/>
        </p:spPr>
        <p:txBody>
          <a:bodyPr/>
          <a:lstStyle/>
          <a:p>
            <a:fld id="{1CC982A5-859C-42C7-9977-EAE58F68A839}" type="slidenum">
              <a:rPr lang="en-GB" smtClean="0"/>
              <a:pPr/>
              <a:t>5</a:t>
            </a:fld>
            <a:endParaRPr lang="en-GB"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685800" y="342900"/>
            <a:ext cx="7772400" cy="1143000"/>
          </a:xfrm>
        </p:spPr>
        <p:txBody>
          <a:bodyPr/>
          <a:lstStyle/>
          <a:p>
            <a:pPr eaLnBrk="1" hangingPunct="1"/>
            <a:r>
              <a:rPr lang="en-GB" sz="4000" smtClean="0">
                <a:solidFill>
                  <a:srgbClr val="333399"/>
                </a:solidFill>
              </a:rPr>
              <a:t>Internet-based teaching and learning</a:t>
            </a:r>
            <a:endParaRPr lang="en-US" sz="4000" smtClean="0"/>
          </a:p>
        </p:txBody>
      </p:sp>
      <p:graphicFrame>
        <p:nvGraphicFramePr>
          <p:cNvPr id="19615" name="Group 159"/>
          <p:cNvGraphicFramePr>
            <a:graphicFrameLocks noGrp="1"/>
          </p:cNvGraphicFramePr>
          <p:nvPr>
            <p:ph type="tbl" idx="1"/>
          </p:nvPr>
        </p:nvGraphicFramePr>
        <p:xfrm>
          <a:off x="685800" y="1568450"/>
          <a:ext cx="7772400" cy="4116391"/>
        </p:xfrm>
        <a:graphic>
          <a:graphicData uri="http://schemas.openxmlformats.org/drawingml/2006/table">
            <a:tbl>
              <a:tblPr/>
              <a:tblGrid>
                <a:gridCol w="4167188"/>
                <a:gridCol w="3605212"/>
              </a:tblGrid>
              <a:tr h="41116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006600"/>
                          </a:solidFill>
                          <a:effectLst/>
                          <a:latin typeface="Times New Roman" pitchFamily="18" charset="0"/>
                          <a:cs typeface="Times New Roman" pitchFamily="18" charset="0"/>
                        </a:rPr>
                        <a:t>Jenis</a:t>
                      </a:r>
                      <a:endParaRPr kumimoji="0" lang="en-GB" sz="18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006600"/>
                          </a:solidFill>
                          <a:effectLst/>
                          <a:latin typeface="Times New Roman" pitchFamily="18" charset="0"/>
                          <a:cs typeface="Times New Roman" pitchFamily="18" charset="0"/>
                        </a:rPr>
                        <a:t>Free sources</a:t>
                      </a:r>
                      <a:endParaRPr kumimoji="0" lang="en-GB" sz="18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116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rgbClr val="006600"/>
                          </a:solidFill>
                          <a:effectLst/>
                          <a:latin typeface="Times New Roman" pitchFamily="18" charset="0"/>
                          <a:cs typeface="Times New Roman" pitchFamily="18" charset="0"/>
                        </a:rPr>
                        <a:t>e-mail (web based email)</a:t>
                      </a:r>
                      <a:endParaRPr kumimoji="0" lang="en-GB" sz="18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rgbClr val="006600"/>
                          </a:solidFill>
                          <a:effectLst/>
                          <a:latin typeface="Times New Roman" pitchFamily="18" charset="0"/>
                          <a:cs typeface="Times New Roman" pitchFamily="18" charset="0"/>
                        </a:rPr>
                        <a:t>hotmail, yahoo, lycos etc</a:t>
                      </a:r>
                      <a:endParaRPr kumimoji="0" lang="en-GB" sz="18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275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rgbClr val="006600"/>
                          </a:solidFill>
                          <a:effectLst/>
                          <a:latin typeface="Times New Roman" pitchFamily="18" charset="0"/>
                          <a:cs typeface="Times New Roman" pitchFamily="18" charset="0"/>
                        </a:rPr>
                        <a:t>mailing list</a:t>
                      </a:r>
                      <a:endParaRPr kumimoji="0" lang="en-GB" sz="18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rgbClr val="006600"/>
                          </a:solidFill>
                          <a:effectLst/>
                          <a:latin typeface="Times New Roman" pitchFamily="18" charset="0"/>
                          <a:cs typeface="Times New Roman" pitchFamily="18" charset="0"/>
                        </a:rPr>
                        <a:t>yahoogroup</a:t>
                      </a:r>
                      <a:endParaRPr kumimoji="0" lang="en-GB" sz="18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116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rgbClr val="006600"/>
                          </a:solidFill>
                          <a:effectLst/>
                          <a:latin typeface="Times New Roman" pitchFamily="18" charset="0"/>
                          <a:cs typeface="Times New Roman" pitchFamily="18" charset="0"/>
                        </a:rPr>
                        <a:t>ftp</a:t>
                      </a:r>
                      <a:endParaRPr kumimoji="0" lang="en-GB" sz="18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rgbClr val="006600"/>
                          </a:solidFill>
                          <a:effectLst/>
                          <a:latin typeface="Times New Roman" pitchFamily="18" charset="0"/>
                          <a:cs typeface="Times New Roman" pitchFamily="18" charset="0"/>
                        </a:rPr>
                        <a:t>ws-ftp, wincommander</a:t>
                      </a:r>
                      <a:endParaRPr kumimoji="0" lang="en-GB" sz="18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116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rgbClr val="006600"/>
                          </a:solidFill>
                          <a:effectLst/>
                          <a:latin typeface="Times New Roman" pitchFamily="18" charset="0"/>
                          <a:cs typeface="Times New Roman" pitchFamily="18" charset="0"/>
                        </a:rPr>
                        <a:t>www</a:t>
                      </a:r>
                      <a:endParaRPr kumimoji="0" lang="en-GB" sz="18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rgbClr val="006600"/>
                          </a:solidFill>
                          <a:effectLst/>
                          <a:latin typeface="Times New Roman" pitchFamily="18" charset="0"/>
                          <a:cs typeface="Times New Roman" pitchFamily="18" charset="0"/>
                        </a:rPr>
                        <a:t>geocities, freeweb,angelfire</a:t>
                      </a:r>
                      <a:endParaRPr kumimoji="0" lang="en-GB" sz="18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116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rgbClr val="006600"/>
                          </a:solidFill>
                          <a:effectLst/>
                          <a:latin typeface="Times New Roman" pitchFamily="18" charset="0"/>
                          <a:cs typeface="Times New Roman" pitchFamily="18" charset="0"/>
                        </a:rPr>
                        <a:t>chat room (web based chatting)</a:t>
                      </a:r>
                      <a:endParaRPr kumimoji="0" lang="en-GB" sz="18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rgbClr val="006600"/>
                          </a:solidFill>
                          <a:effectLst/>
                          <a:latin typeface="Times New Roman" pitchFamily="18" charset="0"/>
                          <a:cs typeface="Times New Roman" pitchFamily="18" charset="0"/>
                        </a:rPr>
                        <a:t>yahoo, mIRC, ICQ</a:t>
                      </a:r>
                      <a:endParaRPr kumimoji="0" lang="en-GB" sz="18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275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rgbClr val="006600"/>
                          </a:solidFill>
                          <a:effectLst/>
                          <a:latin typeface="Times New Roman" pitchFamily="18" charset="0"/>
                          <a:cs typeface="Times New Roman" pitchFamily="18" charset="0"/>
                        </a:rPr>
                        <a:t>teleconference</a:t>
                      </a:r>
                      <a:endParaRPr kumimoji="0" lang="en-GB" sz="18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rgbClr val="006600"/>
                          </a:solidFill>
                          <a:effectLst/>
                          <a:latin typeface="Times New Roman" pitchFamily="18" charset="0"/>
                          <a:cs typeface="Times New Roman" pitchFamily="18" charset="0"/>
                        </a:rPr>
                        <a:t>yahoo</a:t>
                      </a:r>
                      <a:endParaRPr kumimoji="0" lang="en-GB" sz="18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27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rgbClr val="006600"/>
                          </a:solidFill>
                          <a:effectLst/>
                          <a:latin typeface="Times New Roman" pitchFamily="18" charset="0"/>
                          <a:cs typeface="Times New Roman" pitchFamily="18" charset="0"/>
                        </a:rPr>
                        <a:t>discussion forum (web based discussion)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rgbClr val="006600"/>
                          </a:solidFill>
                          <a:effectLst/>
                          <a:latin typeface="Times New Roman" pitchFamily="18" charset="0"/>
                          <a:cs typeface="Times New Roman" pitchFamily="18" charset="0"/>
                        </a:rPr>
                        <a:t>blazeboard, punbb</a:t>
                      </a:r>
                      <a:endParaRPr kumimoji="0" lang="en-GB" sz="18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116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rgbClr val="006600"/>
                          </a:solidFill>
                          <a:effectLst/>
                          <a:latin typeface="Times New Roman" pitchFamily="18" charset="0"/>
                          <a:cs typeface="Times New Roman" pitchFamily="18" charset="0"/>
                        </a:rPr>
                        <a:t>course management system</a:t>
                      </a:r>
                      <a:endParaRPr kumimoji="0" lang="en-GB" sz="18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rgbClr val="006600"/>
                          </a:solidFill>
                          <a:effectLst/>
                          <a:latin typeface="Times New Roman" pitchFamily="18" charset="0"/>
                          <a:cs typeface="Times New Roman" pitchFamily="18" charset="0"/>
                        </a:rPr>
                        <a:t>moodle, claroline</a:t>
                      </a:r>
                      <a:endParaRPr kumimoji="0" lang="en-GB" sz="18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116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rgbClr val="006600"/>
                          </a:solidFill>
                          <a:effectLst/>
                          <a:latin typeface="Times New Roman" pitchFamily="18" charset="0"/>
                          <a:cs typeface="Times New Roman" pitchFamily="18" charset="0"/>
                        </a:rPr>
                        <a:t>search engine</a:t>
                      </a:r>
                      <a:endParaRPr kumimoji="0" lang="en-GB" sz="18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rgbClr val="006600"/>
                          </a:solidFill>
                          <a:effectLst/>
                          <a:latin typeface="Times New Roman" pitchFamily="18" charset="0"/>
                          <a:cs typeface="Times New Roman" pitchFamily="18" charset="0"/>
                        </a:rPr>
                        <a:t>altavista, yahoo, google</a:t>
                      </a:r>
                      <a:endParaRPr kumimoji="0" lang="en-GB" sz="18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170" name="Slide Number Placeholder 5"/>
          <p:cNvSpPr>
            <a:spLocks noGrp="1"/>
          </p:cNvSpPr>
          <p:nvPr>
            <p:ph type="sldNum" sz="quarter" idx="12"/>
          </p:nvPr>
        </p:nvSpPr>
        <p:spPr>
          <a:noFill/>
        </p:spPr>
        <p:txBody>
          <a:bodyPr/>
          <a:lstStyle/>
          <a:p>
            <a:fld id="{1D2BD0CE-BBBD-4F3C-B592-7606E4A87907}" type="slidenum">
              <a:rPr lang="en-GB" smtClean="0"/>
              <a:pPr/>
              <a:t>6</a:t>
            </a:fld>
            <a:endParaRPr lang="en-GB"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a:xfrm>
            <a:off x="685800" y="361950"/>
            <a:ext cx="7772400" cy="1143000"/>
          </a:xfrm>
        </p:spPr>
        <p:txBody>
          <a:bodyPr/>
          <a:lstStyle/>
          <a:p>
            <a:pPr eaLnBrk="1" hangingPunct="1"/>
            <a:r>
              <a:rPr lang="en-US" smtClean="0">
                <a:solidFill>
                  <a:srgbClr val="333399"/>
                </a:solidFill>
              </a:rPr>
              <a:t>E-Mail</a:t>
            </a:r>
          </a:p>
        </p:txBody>
      </p:sp>
      <p:sp>
        <p:nvSpPr>
          <p:cNvPr id="9222" name="Rectangle 3"/>
          <p:cNvSpPr>
            <a:spLocks noGrp="1" noChangeArrowheads="1"/>
          </p:cNvSpPr>
          <p:nvPr>
            <p:ph idx="1"/>
          </p:nvPr>
        </p:nvSpPr>
        <p:spPr>
          <a:xfrm>
            <a:off x="685800" y="1771650"/>
            <a:ext cx="7772400" cy="4114800"/>
          </a:xfrm>
        </p:spPr>
        <p:txBody>
          <a:bodyPr/>
          <a:lstStyle/>
          <a:p>
            <a:pPr eaLnBrk="1" hangingPunct="1">
              <a:lnSpc>
                <a:spcPct val="90000"/>
              </a:lnSpc>
            </a:pPr>
            <a:r>
              <a:rPr lang="en-GB" sz="2400" smtClean="0">
                <a:solidFill>
                  <a:srgbClr val="006600"/>
                </a:solidFill>
              </a:rPr>
              <a:t>E-mail oleh para pengguna komputer di Indonesia juga disebut dengan surat elektronik, merupakan fasilitas yang paling sederhana, paling mudah penggunaannya dan dipergunakan secara luas oleh pengguna komputer.</a:t>
            </a:r>
            <a:r>
              <a:rPr lang="en-US" sz="2400" smtClean="0">
                <a:solidFill>
                  <a:srgbClr val="006600"/>
                </a:solidFill>
              </a:rPr>
              <a:t> </a:t>
            </a:r>
          </a:p>
          <a:p>
            <a:pPr eaLnBrk="1" hangingPunct="1">
              <a:lnSpc>
                <a:spcPct val="90000"/>
              </a:lnSpc>
              <a:buFontTx/>
              <a:buNone/>
            </a:pPr>
            <a:endParaRPr lang="en-US" sz="2400" smtClean="0">
              <a:solidFill>
                <a:srgbClr val="006600"/>
              </a:solidFill>
            </a:endParaRPr>
          </a:p>
          <a:p>
            <a:pPr eaLnBrk="1" hangingPunct="1">
              <a:lnSpc>
                <a:spcPct val="90000"/>
              </a:lnSpc>
            </a:pPr>
            <a:r>
              <a:rPr lang="en-GB" sz="2400" smtClean="0">
                <a:solidFill>
                  <a:srgbClr val="006600"/>
                </a:solidFill>
              </a:rPr>
              <a:t>E-mail merupakan fasilitas yang memungkinkan dua orang atau lebih melakukan komunikasi yang bersifat tidak sinkron (asynchronous communication mode) atau tidak bersifat real time. Tetapi justru karakteristik seperti itulah yang menjadikan e-mail menjadi sarana komunikasi paling murah.</a:t>
            </a:r>
            <a:r>
              <a:rPr lang="en-US" sz="2400" smtClean="0">
                <a:solidFill>
                  <a:srgbClr val="006600"/>
                </a:solidFill>
              </a:rPr>
              <a:t> </a:t>
            </a:r>
          </a:p>
        </p:txBody>
      </p:sp>
      <p:sp>
        <p:nvSpPr>
          <p:cNvPr id="9219" name="Footer Placeholder 4"/>
          <p:cNvSpPr>
            <a:spLocks noGrp="1"/>
          </p:cNvSpPr>
          <p:nvPr>
            <p:ph type="ftr" sz="quarter" idx="11"/>
          </p:nvPr>
        </p:nvSpPr>
        <p:spPr>
          <a:noFill/>
        </p:spPr>
        <p:txBody>
          <a:bodyPr/>
          <a:lstStyle/>
          <a:p>
            <a:r>
              <a:rPr lang="en-GB" smtClean="0"/>
              <a:t>Pembelajaran berbasis Teknologi Informasi dan Komunikasi</a:t>
            </a:r>
          </a:p>
        </p:txBody>
      </p:sp>
      <p:sp>
        <p:nvSpPr>
          <p:cNvPr id="9220" name="Slide Number Placeholder 5"/>
          <p:cNvSpPr>
            <a:spLocks noGrp="1"/>
          </p:cNvSpPr>
          <p:nvPr>
            <p:ph type="sldNum" sz="quarter" idx="12"/>
          </p:nvPr>
        </p:nvSpPr>
        <p:spPr>
          <a:noFill/>
        </p:spPr>
        <p:txBody>
          <a:bodyPr/>
          <a:lstStyle/>
          <a:p>
            <a:fld id="{5777DA54-3094-4A51-A101-EC8F134E3697}" type="slidenum">
              <a:rPr lang="en-GB" smtClean="0"/>
              <a:pPr/>
              <a:t>7</a:t>
            </a:fld>
            <a:endParaRPr lang="en-GB"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a:xfrm>
            <a:off x="685800" y="381000"/>
            <a:ext cx="7772400" cy="1143000"/>
          </a:xfrm>
        </p:spPr>
        <p:txBody>
          <a:bodyPr/>
          <a:lstStyle/>
          <a:p>
            <a:pPr eaLnBrk="1" hangingPunct="1"/>
            <a:r>
              <a:rPr lang="en-US" smtClean="0">
                <a:solidFill>
                  <a:srgbClr val="333399"/>
                </a:solidFill>
              </a:rPr>
              <a:t>Mailing List (Millis)</a:t>
            </a:r>
          </a:p>
        </p:txBody>
      </p:sp>
      <p:sp>
        <p:nvSpPr>
          <p:cNvPr id="10246" name="Rectangle 3"/>
          <p:cNvSpPr>
            <a:spLocks noGrp="1" noChangeArrowheads="1"/>
          </p:cNvSpPr>
          <p:nvPr>
            <p:ph idx="1"/>
          </p:nvPr>
        </p:nvSpPr>
        <p:spPr>
          <a:xfrm>
            <a:off x="685800" y="1733550"/>
            <a:ext cx="7772400" cy="4114800"/>
          </a:xfrm>
        </p:spPr>
        <p:txBody>
          <a:bodyPr>
            <a:normAutofit lnSpcReduction="10000"/>
          </a:bodyPr>
          <a:lstStyle/>
          <a:p>
            <a:pPr eaLnBrk="1" hangingPunct="1">
              <a:lnSpc>
                <a:spcPct val="80000"/>
              </a:lnSpc>
            </a:pPr>
            <a:r>
              <a:rPr lang="en-GB" sz="2800" smtClean="0">
                <a:solidFill>
                  <a:srgbClr val="006600"/>
                </a:solidFill>
              </a:rPr>
              <a:t>Mailing list merupakan perluasan penggunaan e-mail, dengan fasilitas ini pengguna yang telah memiliki alamat e-mail bisa bergabung dalam suatu kelompok diskusi, dan melalui milis ini bisa dilakukan diskusi untuk memecahkan suatu permasalahan secara bersama-sama, dengan saling memberikan saran pemecahan (brain storming). Komunikasi melalui milis ini memiliki sifat yang sama dengan e-mail, yaitu bersifat tidak sinkron (asynchronous communication mode) atau bersifat un-real time.</a:t>
            </a:r>
            <a:r>
              <a:rPr lang="en-US" sz="2800" smtClean="0">
                <a:solidFill>
                  <a:srgbClr val="006600"/>
                </a:solidFill>
              </a:rPr>
              <a:t> </a:t>
            </a:r>
          </a:p>
        </p:txBody>
      </p:sp>
      <p:sp>
        <p:nvSpPr>
          <p:cNvPr id="10243" name="Footer Placeholder 4"/>
          <p:cNvSpPr>
            <a:spLocks noGrp="1"/>
          </p:cNvSpPr>
          <p:nvPr>
            <p:ph type="ftr" sz="quarter" idx="11"/>
          </p:nvPr>
        </p:nvSpPr>
        <p:spPr>
          <a:noFill/>
        </p:spPr>
        <p:txBody>
          <a:bodyPr/>
          <a:lstStyle/>
          <a:p>
            <a:r>
              <a:rPr lang="en-GB" smtClean="0"/>
              <a:t>Pembelajaran berbasis Teknologi Informasi dan Komunikasi</a:t>
            </a:r>
          </a:p>
        </p:txBody>
      </p:sp>
      <p:sp>
        <p:nvSpPr>
          <p:cNvPr id="10244" name="Slide Number Placeholder 5"/>
          <p:cNvSpPr>
            <a:spLocks noGrp="1"/>
          </p:cNvSpPr>
          <p:nvPr>
            <p:ph type="sldNum" sz="quarter" idx="12"/>
          </p:nvPr>
        </p:nvSpPr>
        <p:spPr>
          <a:noFill/>
        </p:spPr>
        <p:txBody>
          <a:bodyPr/>
          <a:lstStyle/>
          <a:p>
            <a:fld id="{00059C85-73DC-497A-BE12-21A62D0A695A}" type="slidenum">
              <a:rPr lang="en-GB" smtClean="0"/>
              <a:pPr/>
              <a:t>8</a:t>
            </a:fld>
            <a:endParaRPr lang="en-GB"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2"/>
          <p:cNvSpPr>
            <a:spLocks noGrp="1" noChangeArrowheads="1"/>
          </p:cNvSpPr>
          <p:nvPr>
            <p:ph type="title"/>
          </p:nvPr>
        </p:nvSpPr>
        <p:spPr/>
        <p:txBody>
          <a:bodyPr/>
          <a:lstStyle/>
          <a:p>
            <a:pPr eaLnBrk="1" hangingPunct="1"/>
            <a:r>
              <a:rPr lang="en-US" smtClean="0">
                <a:solidFill>
                  <a:srgbClr val="333399"/>
                </a:solidFill>
              </a:rPr>
              <a:t>F T P</a:t>
            </a:r>
          </a:p>
        </p:txBody>
      </p:sp>
      <p:sp>
        <p:nvSpPr>
          <p:cNvPr id="11270" name="Rectangle 3"/>
          <p:cNvSpPr>
            <a:spLocks noGrp="1" noChangeArrowheads="1"/>
          </p:cNvSpPr>
          <p:nvPr>
            <p:ph idx="1"/>
          </p:nvPr>
        </p:nvSpPr>
        <p:spPr/>
        <p:txBody>
          <a:bodyPr/>
          <a:lstStyle/>
          <a:p>
            <a:pPr eaLnBrk="1" hangingPunct="1">
              <a:lnSpc>
                <a:spcPct val="90000"/>
              </a:lnSpc>
            </a:pPr>
            <a:r>
              <a:rPr lang="en-GB" sz="2400" smtClean="0">
                <a:solidFill>
                  <a:srgbClr val="006600"/>
                </a:solidFill>
              </a:rPr>
              <a:t>File Transfer Protocol (FTP)</a:t>
            </a:r>
            <a:br>
              <a:rPr lang="en-GB" sz="2400" smtClean="0">
                <a:solidFill>
                  <a:srgbClr val="006600"/>
                </a:solidFill>
              </a:rPr>
            </a:br>
            <a:r>
              <a:rPr lang="en-GB" sz="2400" smtClean="0">
                <a:solidFill>
                  <a:srgbClr val="006600"/>
                </a:solidFill>
              </a:rPr>
              <a:t>adalah fasilitas Internet yang memberikan kemudahan kepada pengguna untuk mencari dan mengambil arsip file (down load) di suatu server yang terhubung ke Internet pada alamat tertentu yang menyediakan berbagai arsip (file), yang memang diizinkan untuk diambil oleh pengguna lain yang membutuhkannya. File ini bisa berupa hasil penelitian, artikel-artikel jurnal dan lain-lain.</a:t>
            </a:r>
            <a:br>
              <a:rPr lang="en-GB" sz="2400" smtClean="0">
                <a:solidFill>
                  <a:srgbClr val="006600"/>
                </a:solidFill>
              </a:rPr>
            </a:br>
            <a:r>
              <a:rPr lang="en-GB" sz="2400" smtClean="0">
                <a:solidFill>
                  <a:srgbClr val="006600"/>
                </a:solidFill>
              </a:rPr>
              <a:t>Di samping itu FTP juga dipergunakan untuk meng-upload file materi situs (homepage) sehingga bisa diakses oleh pengguna dari seluruh pelosok dunia.</a:t>
            </a:r>
            <a:r>
              <a:rPr lang="en-US" sz="2400" smtClean="0">
                <a:solidFill>
                  <a:srgbClr val="006600"/>
                </a:solidFill>
              </a:rPr>
              <a:t> </a:t>
            </a:r>
          </a:p>
        </p:txBody>
      </p:sp>
      <p:sp>
        <p:nvSpPr>
          <p:cNvPr id="11267" name="Footer Placeholder 4"/>
          <p:cNvSpPr>
            <a:spLocks noGrp="1"/>
          </p:cNvSpPr>
          <p:nvPr>
            <p:ph type="ftr" sz="quarter" idx="11"/>
          </p:nvPr>
        </p:nvSpPr>
        <p:spPr>
          <a:noFill/>
        </p:spPr>
        <p:txBody>
          <a:bodyPr/>
          <a:lstStyle/>
          <a:p>
            <a:r>
              <a:rPr lang="en-GB" smtClean="0"/>
              <a:t>Pembelajaran berbasis Teknologi Informasi dan Komunikasi</a:t>
            </a:r>
          </a:p>
        </p:txBody>
      </p:sp>
      <p:sp>
        <p:nvSpPr>
          <p:cNvPr id="11268" name="Slide Number Placeholder 5"/>
          <p:cNvSpPr>
            <a:spLocks noGrp="1"/>
          </p:cNvSpPr>
          <p:nvPr>
            <p:ph type="sldNum" sz="quarter" idx="12"/>
          </p:nvPr>
        </p:nvSpPr>
        <p:spPr>
          <a:noFill/>
        </p:spPr>
        <p:txBody>
          <a:bodyPr/>
          <a:lstStyle/>
          <a:p>
            <a:fld id="{DD3FFE92-E425-4C88-9C55-803DF105B2FB}" type="slidenum">
              <a:rPr lang="en-GB" smtClean="0"/>
              <a:pPr/>
              <a:t>9</a:t>
            </a:fld>
            <a:endParaRPr lang="en-GB"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699</TotalTime>
  <Words>1041</Words>
  <Application>Microsoft Office PowerPoint</Application>
  <PresentationFormat>On-screen Show (4:3)</PresentationFormat>
  <Paragraphs>223</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Flow</vt:lpstr>
      <vt:lpstr>Media Pembelajaran Perbasis TIK Section 2</vt:lpstr>
      <vt:lpstr>Perkembangan Komunikasi</vt:lpstr>
      <vt:lpstr>Perkembangan Media</vt:lpstr>
      <vt:lpstr>Perkembangan Media dlm Pembelajaran</vt:lpstr>
      <vt:lpstr>Pemanfaatan Komp. dlm Pembelajaran</vt:lpstr>
      <vt:lpstr>Internet-based teaching and learning</vt:lpstr>
      <vt:lpstr>E-Mail</vt:lpstr>
      <vt:lpstr>Mailing List (Millis)</vt:lpstr>
      <vt:lpstr>F T P</vt:lpstr>
      <vt:lpstr>W . W . W </vt:lpstr>
      <vt:lpstr>Chat Room  Teleconference</vt:lpstr>
      <vt:lpstr>Discussion Forum</vt:lpstr>
      <vt:lpstr>Slide 13</vt:lpstr>
      <vt:lpstr>Slide 14</vt:lpstr>
      <vt:lpstr>Course Management System</vt:lpstr>
      <vt:lpstr>Slide 16</vt:lpstr>
      <vt:lpstr>Slide 17</vt:lpstr>
      <vt:lpstr>Search Engine</vt:lpstr>
      <vt:lpstr>Membangun Web untuk Pembelajaran</vt:lpstr>
      <vt:lpstr>Langkah Pembuatan Web</vt:lpstr>
      <vt:lpstr>Pedoman fitur-fitur yang biasanya disediakan dalam web pembelajaran</vt:lpstr>
      <vt:lpstr>lanjutan</vt:lpstr>
      <vt:lpstr>lanjutan</vt:lpstr>
      <vt:lpstr>Knowledge Sharing</vt:lpstr>
    </vt:vector>
  </TitlesOfParts>
  <Company>LPP UNS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lpp04</dc:creator>
  <cp:lastModifiedBy>User</cp:lastModifiedBy>
  <cp:revision>32</cp:revision>
  <dcterms:created xsi:type="dcterms:W3CDTF">2006-03-15T07:14:48Z</dcterms:created>
  <dcterms:modified xsi:type="dcterms:W3CDTF">2012-02-23T02:23:54Z</dcterms:modified>
</cp:coreProperties>
</file>