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07F460-812E-4DD1-98D2-C4D13230C36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738805-F732-459E-9629-B53A3DB21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153400" cy="4038600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Gill Sans Ultra Bold Condensed" pitchFamily="34" charset="0"/>
              </a:rPr>
              <a:t>Kegiatan</a:t>
            </a:r>
            <a: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Gill Sans Ultra Bold Condensed" pitchFamily="34" charset="0"/>
              </a:rPr>
              <a:t>Belajar</a:t>
            </a:r>
            <a: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  <a:t> 4</a:t>
            </a:r>
            <a:b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Gill Sans Ultra Bold Condensed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Bernard MT Condensed" pitchFamily="18" charset="0"/>
              </a:rPr>
              <a:t>RAHMAH TUNISA</a:t>
            </a:r>
            <a:r>
              <a:rPr lang="en-US" sz="5400" dirty="0" smtClean="0">
                <a:solidFill>
                  <a:srgbClr val="7030A0"/>
                </a:solidFill>
                <a:latin typeface="Bernard MT Condensed" pitchFamily="18" charset="0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Bernard MT Condensed" pitchFamily="18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Bernard MT Condensed" pitchFamily="18" charset="0"/>
              </a:rPr>
              <a:t>1101075009</a:t>
            </a:r>
            <a:endParaRPr lang="en-US" sz="5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Mencetak</a:t>
            </a:r>
            <a:r>
              <a:rPr lang="en-US" dirty="0" smtClean="0">
                <a:solidFill>
                  <a:schemeClr val="bg1"/>
                </a:solidFill>
              </a:rPr>
              <a:t> file </a:t>
            </a:r>
            <a:r>
              <a:rPr lang="en-US" dirty="0" err="1" smtClean="0">
                <a:solidFill>
                  <a:schemeClr val="bg1"/>
                </a:solidFill>
              </a:rPr>
              <a:t>persentasi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Langkah-langkah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yang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ditempuh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proses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pencetakan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powerpoint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jika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slide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powerpoint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anda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buat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memang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sudah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siap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proses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editing </a:t>
            </a:r>
            <a:r>
              <a:rPr lang="en-US" dirty="0" err="1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siap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cetak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Langkah-langkahnya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779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Klik</a:t>
            </a:r>
            <a:r>
              <a:rPr lang="en-US" sz="2400" b="1" dirty="0" smtClean="0">
                <a:solidFill>
                  <a:schemeClr val="bg1"/>
                </a:solidFill>
              </a:rPr>
              <a:t> file, </a:t>
            </a:r>
            <a:r>
              <a:rPr lang="en-US" sz="2400" b="1" dirty="0" err="1" smtClean="0">
                <a:solidFill>
                  <a:schemeClr val="bg1"/>
                </a:solidFill>
              </a:rPr>
              <a:t>pilih</a:t>
            </a:r>
            <a:r>
              <a:rPr lang="en-US" sz="2400" b="1" dirty="0" smtClean="0">
                <a:solidFill>
                  <a:schemeClr val="bg1"/>
                </a:solidFill>
              </a:rPr>
              <a:t> print </a:t>
            </a:r>
            <a:r>
              <a:rPr lang="en-US" sz="2400" b="1" dirty="0" err="1" smtClean="0">
                <a:solidFill>
                  <a:schemeClr val="bg1"/>
                </a:solidFill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tekan</a:t>
            </a:r>
            <a:r>
              <a:rPr lang="en-US" sz="2400" b="1" dirty="0" smtClean="0">
                <a:solidFill>
                  <a:schemeClr val="bg1"/>
                </a:solidFill>
              </a:rPr>
              <a:t> shortcut menu print ,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fi-FI" sz="2400" b="1" dirty="0" smtClean="0">
                <a:solidFill>
                  <a:schemeClr val="bg1"/>
                </a:solidFill>
              </a:rPr>
              <a:t>anda ingin melakukan pengaturan tersendiri maka lakukan</a:t>
            </a:r>
            <a:br>
              <a:rPr lang="fi-FI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menekan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tompol</a:t>
            </a:r>
            <a:r>
              <a:rPr lang="en-US" sz="2400" b="1" dirty="0" smtClean="0">
                <a:solidFill>
                  <a:schemeClr val="bg1"/>
                </a:solidFill>
              </a:rPr>
              <a:t> keyboard (Ctrl + P) </a:t>
            </a:r>
            <a:r>
              <a:rPr lang="en-US" sz="2400" b="1" dirty="0" err="1" smtClean="0">
                <a:solidFill>
                  <a:schemeClr val="bg1"/>
                </a:solidFill>
              </a:rPr>
              <a:t>maka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muncul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kotak</a:t>
            </a:r>
            <a:r>
              <a:rPr lang="en-US" sz="2400" b="1" dirty="0" smtClean="0">
                <a:solidFill>
                  <a:schemeClr val="bg1"/>
                </a:solidFill>
              </a:rPr>
              <a:t> dialog </a:t>
            </a:r>
            <a:r>
              <a:rPr lang="en-US" sz="2400" b="1" dirty="0" err="1" smtClean="0">
                <a:solidFill>
                  <a:schemeClr val="bg1"/>
                </a:solidFill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gambar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4717407" cy="391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Fitur-Fitur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Dasar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Pencetakan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Perhatikan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gambar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berikut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in;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458206" y="1600200"/>
            <a:ext cx="4227588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7328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Hal-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hal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yang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perlu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untuk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diperhatikan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antara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lain :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-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jenis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nama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printer yang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digunakan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- print rage :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seluruh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slide,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atau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slide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tertentu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-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jumlah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pencetakan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- Print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sebagai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: slide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atau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sebagai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hand out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- Print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dengan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Gray scale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atau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black white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sv-S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Apabila semuanya sudah tertata dengan benar, maka proses</a:t>
            </a:r>
            <a:br>
              <a:rPr lang="sv-S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</a:b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pencetakan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sudah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dapat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dilakukan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2819400"/>
            <a:ext cx="6172200" cy="3657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800" dirty="0" smtClean="0">
              <a:latin typeface="Juice ITC" pitchFamily="82" charset="0"/>
            </a:endParaRPr>
          </a:p>
          <a:p>
            <a:pPr algn="ctr">
              <a:buNone/>
            </a:pPr>
            <a:endParaRPr lang="en-US" sz="4800" dirty="0" smtClean="0">
              <a:latin typeface="Juice ITC" pitchFamily="82" charset="0"/>
            </a:endParaRPr>
          </a:p>
          <a:p>
            <a:pPr algn="ctr">
              <a:buNone/>
            </a:pPr>
            <a:endParaRPr lang="en-US" sz="4800" dirty="0">
              <a:latin typeface="Juice ITC" pitchFamily="82" charset="0"/>
            </a:endParaRPr>
          </a:p>
          <a:p>
            <a:pPr algn="ctr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Juice ITC" pitchFamily="82" charset="0"/>
              </a:rPr>
              <a:t>Arigatou</a:t>
            </a:r>
            <a:r>
              <a:rPr lang="en-US" sz="7200" b="1" dirty="0" smtClean="0">
                <a:solidFill>
                  <a:srgbClr val="FF0000"/>
                </a:solidFill>
                <a:latin typeface="Juice ITC" pitchFamily="8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Juice ITC" pitchFamily="82" charset="0"/>
              </a:rPr>
              <a:t>Gozaimasu</a:t>
            </a:r>
            <a:endParaRPr lang="en-US" sz="7200" b="1" dirty="0">
              <a:solidFill>
                <a:srgbClr val="FF0000"/>
              </a:solidFill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Apex</vt:lpstr>
      <vt:lpstr>Kegiatan Belajar 4   RAHMAH TUNISA 1101075009</vt:lpstr>
      <vt:lpstr>Mencetak file persentasi</vt:lpstr>
      <vt:lpstr>Klik file, pilih print atau tekan shortcut menu print , tapi jika anda ingin melakukan pengaturan tersendiri maka lakukan dengan menekan tompol keyboard (Ctrl + P) maka akan muncul kotak dialog seperti gambar</vt:lpstr>
      <vt:lpstr>Fitur-Fitur Dasar Pencetakan Perhatikan gambar berikut in;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Kegiatan Belajar 4 Ega Puspitriani 1101075003</dc:title>
  <dc:creator>Toshiba</dc:creator>
  <cp:lastModifiedBy>DHE</cp:lastModifiedBy>
  <cp:revision>7</cp:revision>
  <dcterms:created xsi:type="dcterms:W3CDTF">2012-03-23T01:25:55Z</dcterms:created>
  <dcterms:modified xsi:type="dcterms:W3CDTF">2012-03-28T00:11:26Z</dcterms:modified>
</cp:coreProperties>
</file>