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6" r:id="rId2"/>
  </p:sldMasterIdLst>
  <p:sldIdLst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497FD8-F2DD-42A1-BA83-9ADC512CA163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AEFF8C-69C3-4748-9531-77C714907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KEGIATAN BELAJAR 2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nstantia" pitchFamily="18" charset="0"/>
              </a:rPr>
              <a:t>RAHMAH TUNISA</a:t>
            </a:r>
            <a:endParaRPr lang="en-US" sz="4400" dirty="0" smtClean="0">
              <a:solidFill>
                <a:srgbClr val="FF0000"/>
              </a:solidFill>
              <a:latin typeface="Constantia" pitchFamily="18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Constantia" pitchFamily="18" charset="0"/>
              </a:rPr>
              <a:t>1101075009</a:t>
            </a:r>
            <a:endParaRPr lang="en-US" sz="4400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1"/>
            <a:ext cx="8001000" cy="18287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Segoe UI" pitchFamily="34" charset="0"/>
                <a:cs typeface="Segoe UI" pitchFamily="34" charset="0"/>
              </a:rPr>
              <a:t>5.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klik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pada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 click to add title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untuk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membuat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judul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dari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/>
            </a:r>
            <a:br>
              <a:rPr lang="en-US" sz="1800" dirty="0" smtClean="0">
                <a:latin typeface="Segoe UI" pitchFamily="34" charset="0"/>
                <a:cs typeface="Segoe UI" pitchFamily="34" charset="0"/>
              </a:rPr>
            </a:b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presentasi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/>
            </a:r>
            <a:br>
              <a:rPr lang="en-US" sz="1800" dirty="0" smtClean="0">
                <a:latin typeface="Segoe UI" pitchFamily="34" charset="0"/>
                <a:cs typeface="Segoe UI" pitchFamily="34" charset="0"/>
              </a:rPr>
            </a:b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6.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demikian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juga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dengan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 subtitle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selanjutnya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/>
            </a:r>
            <a:br>
              <a:rPr lang="en-US" sz="1800" dirty="0" smtClean="0">
                <a:latin typeface="Segoe UI" pitchFamily="34" charset="0"/>
                <a:cs typeface="Segoe UI" pitchFamily="34" charset="0"/>
              </a:rPr>
            </a:br>
            <a:r>
              <a:rPr lang="nn-NO" sz="1800" dirty="0" smtClean="0">
                <a:latin typeface="Segoe UI" pitchFamily="34" charset="0"/>
                <a:cs typeface="Segoe UI" pitchFamily="34" charset="0"/>
              </a:rPr>
              <a:t>Setelah Anda mengetikkan </a:t>
            </a:r>
            <a:r>
              <a:rPr lang="nn-NO" sz="1800" i="1" dirty="0" smtClean="0">
                <a:latin typeface="Segoe UI" pitchFamily="34" charset="0"/>
                <a:cs typeface="Segoe UI" pitchFamily="34" charset="0"/>
              </a:rPr>
              <a:t>title dan subtitle maka akan tampil seperti</a:t>
            </a:r>
            <a:br>
              <a:rPr lang="nn-NO" sz="1800" i="1" dirty="0" smtClean="0">
                <a:latin typeface="Segoe UI" pitchFamily="34" charset="0"/>
                <a:cs typeface="Segoe UI" pitchFamily="34" charset="0"/>
              </a:rPr>
            </a:b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gambar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800" dirty="0" err="1" smtClean="0">
                <a:latin typeface="Segoe UI" pitchFamily="34" charset="0"/>
                <a:cs typeface="Segoe UI" pitchFamily="34" charset="0"/>
              </a:rPr>
              <a:t>berikut</a:t>
            </a:r>
            <a:r>
              <a:rPr lang="en-US" sz="1800" dirty="0" smtClean="0">
                <a:latin typeface="Segoe UI" pitchFamily="34" charset="0"/>
                <a:cs typeface="Segoe UI" pitchFamily="34" charset="0"/>
              </a:rPr>
              <a:t>;</a:t>
            </a:r>
            <a:endParaRPr lang="en-US" sz="18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8382000" cy="3962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743200"/>
            <a:ext cx="4953000" cy="371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610600" cy="6019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000" b="1" dirty="0" err="1" smtClean="0">
                <a:solidFill>
                  <a:srgbClr val="FF0000"/>
                </a:solidFill>
                <a:latin typeface="Corbel" pitchFamily="34" charset="0"/>
              </a:rPr>
              <a:t>Menambahkan</a:t>
            </a:r>
            <a:r>
              <a:rPr lang="en-US" sz="20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Corbel" pitchFamily="34" charset="0"/>
              </a:rPr>
              <a:t>slide</a:t>
            </a:r>
          </a:p>
          <a:p>
            <a:pPr algn="l"/>
            <a:r>
              <a:rPr lang="en-US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melengkapi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slide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presentasi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tinggal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menambahkan</a:t>
            </a:r>
            <a:endParaRPr lang="en-US" sz="18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halaman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slide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berikutnya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menu 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insert</a:t>
            </a:r>
          </a:p>
          <a:p>
            <a:pPr algn="l"/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klik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 slide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isi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yang</a:t>
            </a:r>
          </a:p>
          <a:p>
            <a:pPr algn="l"/>
            <a:r>
              <a:rPr lang="sv-S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akan dipresentasikan seperti terlihat pada gambar</a:t>
            </a: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743200"/>
            <a:ext cx="7010400" cy="3661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153400" cy="1470025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Footlight MT Light" pitchFamily="18" charset="0"/>
              </a:rPr>
              <a:t>Rangkuman</a:t>
            </a:r>
            <a:r>
              <a:rPr lang="en-US" dirty="0" smtClean="0">
                <a:latin typeface="Footlight MT Light" pitchFamily="18" charset="0"/>
              </a:rPr>
              <a:t> 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153400" cy="4114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1.Bekerja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powerpoint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membutuhkan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daya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imajinasi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dan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kreasi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tinggi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hingga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menghasilkan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file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prentasi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yang</a:t>
            </a:r>
          </a:p>
          <a:p>
            <a:pPr algn="just"/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baik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menarik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 algn="just"/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2.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Anda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dituntut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untu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mampu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mengkompinasikan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media,</a:t>
            </a:r>
          </a:p>
          <a:p>
            <a:pPr algn="just"/>
            <a:r>
              <a:rPr lang="sv-SE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warna, texture dan gambar sehingga dokumen kerja yang</a:t>
            </a:r>
          </a:p>
          <a:p>
            <a:pPr algn="just"/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kita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hasilkan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tidak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berkesan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norak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berlebihan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just"/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3.Dalam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powerpoint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penggunaan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menu, toolbar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harus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sv-SE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diperhatikan akan fungsi dan kegunaannya.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1600199"/>
          </a:xfrm>
        </p:spPr>
        <p:txBody>
          <a:bodyPr/>
          <a:lstStyle/>
          <a:p>
            <a:pPr algn="ctr"/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lgerian" pitchFamily="82" charset="0"/>
              </a:rPr>
              <a:t>MENGENALI MENU-MENU PRESENTASI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7772400" cy="29718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</a:rPr>
              <a:t>Beberapa</a:t>
            </a:r>
            <a:r>
              <a:rPr lang="en-US" sz="2800" dirty="0">
                <a:solidFill>
                  <a:srgbClr val="FF0000"/>
                </a:solidFill>
              </a:rPr>
              <a:t> menu-menu </a:t>
            </a:r>
            <a:r>
              <a:rPr lang="en-US" sz="2800" dirty="0" err="1">
                <a:solidFill>
                  <a:srgbClr val="FF0000"/>
                </a:solidFill>
              </a:rPr>
              <a:t>utama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r>
              <a:rPr lang="en-US" sz="2800" dirty="0">
                <a:solidFill>
                  <a:srgbClr val="FF0000"/>
                </a:solidFill>
              </a:rPr>
              <a:t> shortcut yang</a:t>
            </a:r>
          </a:p>
          <a:p>
            <a:pPr algn="just"/>
            <a:r>
              <a:rPr lang="en-US" sz="2800" dirty="0" err="1">
                <a:solidFill>
                  <a:srgbClr val="FF0000"/>
                </a:solidFill>
              </a:rPr>
              <a:t>terdapat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dalam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microsoft</a:t>
            </a:r>
            <a:r>
              <a:rPr lang="en-US" sz="2800" dirty="0">
                <a:solidFill>
                  <a:srgbClr val="FF0000"/>
                </a:solidFill>
              </a:rPr>
              <a:t> office </a:t>
            </a:r>
            <a:r>
              <a:rPr lang="en-US" sz="2800" dirty="0" err="1">
                <a:solidFill>
                  <a:srgbClr val="FF0000"/>
                </a:solidFill>
              </a:rPr>
              <a:t>powerpoint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dirty="0" err="1">
                <a:solidFill>
                  <a:srgbClr val="FF0000"/>
                </a:solidFill>
              </a:rPr>
              <a:t>Fungsi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en-US" sz="2800" dirty="0" err="1">
                <a:solidFill>
                  <a:srgbClr val="FF0000"/>
                </a:solidFill>
              </a:rPr>
              <a:t>kegunaannya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harus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anda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mengerti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dalam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en-US" sz="2800" dirty="0" err="1">
                <a:solidFill>
                  <a:srgbClr val="FF0000"/>
                </a:solidFill>
              </a:rPr>
              <a:t>mengoperasikan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powerpoint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dengan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baik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menarik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800" dirty="0" err="1">
                <a:solidFill>
                  <a:srgbClr val="FF0000"/>
                </a:solidFill>
              </a:rPr>
              <a:t>Seperti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pada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gambar</a:t>
            </a:r>
            <a:r>
              <a:rPr lang="en-US" sz="2800" dirty="0">
                <a:solidFill>
                  <a:srgbClr val="FF0000"/>
                </a:solidFill>
              </a:rPr>
              <a:t> 4.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229600" cy="6019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85800"/>
            <a:ext cx="6858000" cy="95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362200"/>
            <a:ext cx="526824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2971800"/>
            <a:ext cx="5418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2438400" y="2590800"/>
            <a:ext cx="500063" cy="47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43400" y="2514600"/>
            <a:ext cx="500063" cy="46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Straight Arrow Connector 18"/>
          <p:cNvCxnSpPr/>
          <p:nvPr/>
        </p:nvCxnSpPr>
        <p:spPr>
          <a:xfrm rot="16200000" flipV="1">
            <a:off x="668867" y="1921933"/>
            <a:ext cx="1600200" cy="4995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27" idx="0"/>
          </p:cNvCxnSpPr>
          <p:nvPr/>
        </p:nvCxnSpPr>
        <p:spPr>
          <a:xfrm rot="5400000" flipH="1" flipV="1">
            <a:off x="322206" y="1770006"/>
            <a:ext cx="990600" cy="1937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29" idx="0"/>
          </p:cNvCxnSpPr>
          <p:nvPr/>
        </p:nvCxnSpPr>
        <p:spPr>
          <a:xfrm rot="16200000" flipV="1">
            <a:off x="1458516" y="1360884"/>
            <a:ext cx="1219200" cy="12406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30" idx="0"/>
          </p:cNvCxnSpPr>
          <p:nvPr/>
        </p:nvCxnSpPr>
        <p:spPr>
          <a:xfrm rot="16200000" flipV="1">
            <a:off x="2792016" y="713184"/>
            <a:ext cx="1143000" cy="24598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1600200" y="1066800"/>
            <a:ext cx="15240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43200" y="20574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Menu-menu </a:t>
            </a:r>
            <a:r>
              <a:rPr lang="en-US" sz="1400" b="1" dirty="0" err="1" smtClean="0"/>
              <a:t>utama</a:t>
            </a:r>
            <a:endParaRPr lang="en-US" sz="1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6248400" y="1828800"/>
            <a:ext cx="11430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00800" y="2514600"/>
            <a:ext cx="1022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zoom</a:t>
            </a:r>
            <a:endParaRPr lang="en-US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4191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Gambar</a:t>
            </a:r>
            <a:r>
              <a:rPr lang="en-US" sz="2400" b="1" dirty="0" smtClean="0">
                <a:solidFill>
                  <a:srgbClr val="FF0000"/>
                </a:solidFill>
              </a:rPr>
              <a:t> 4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1295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>MEMBUAT,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>MEMBUKA,MENYIMPAN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>PRESENTASI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534400" cy="4648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Comic Sans MS" pitchFamily="66" charset="0"/>
              </a:rPr>
              <a:t>Membuka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Comic Sans MS" pitchFamily="66" charset="0"/>
              </a:rPr>
              <a:t>file </a:t>
            </a:r>
            <a:r>
              <a:rPr lang="en-US" sz="2400" b="1" i="1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400" b="1" i="1" dirty="0" smtClean="0">
                <a:solidFill>
                  <a:schemeClr val="tx1"/>
                </a:solidFill>
                <a:latin typeface="Comic Sans MS" pitchFamily="66" charset="0"/>
              </a:rPr>
              <a:t> Microsoft PowerPoint</a:t>
            </a:r>
          </a:p>
          <a:p>
            <a:pPr algn="l"/>
            <a:r>
              <a:rPr lang="sv-SE" sz="2400" dirty="0" smtClean="0">
                <a:solidFill>
                  <a:schemeClr val="tx1"/>
                </a:solidFill>
                <a:latin typeface="Comic Sans MS" pitchFamily="66" charset="0"/>
              </a:rPr>
              <a:t>Gambar 5 di bawah ini menampilkan menu untuk mengambil </a:t>
            </a:r>
            <a:r>
              <a:rPr lang="sv-SE" sz="2400" i="1" dirty="0" smtClean="0">
                <a:solidFill>
                  <a:schemeClr val="tx1"/>
                </a:solidFill>
                <a:latin typeface="Comic Sans MS" pitchFamily="66" charset="0"/>
              </a:rPr>
              <a:t>file yang </a:t>
            </a:r>
            <a:r>
              <a:rPr lang="sv-SE" sz="2400" dirty="0" smtClean="0">
                <a:solidFill>
                  <a:schemeClr val="tx1"/>
                </a:solidFill>
                <a:latin typeface="Comic Sans MS" pitchFamily="66" charset="0"/>
              </a:rPr>
              <a:t>ada atau yang pernah kita buat sebelumnya.(Ctrl +O)</a:t>
            </a:r>
          </a:p>
          <a:p>
            <a:pPr algn="l"/>
            <a:endParaRPr lang="en-US" sz="2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[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1]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klik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menu </a:t>
            </a:r>
            <a:r>
              <a:rPr lang="en-US" sz="2200" i="1" dirty="0">
                <a:solidFill>
                  <a:schemeClr val="tx1"/>
                </a:solidFill>
                <a:latin typeface="Comic Sans MS" pitchFamily="66" charset="0"/>
              </a:rPr>
              <a:t>file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	[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2]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klik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mic Sans MS" pitchFamily="66" charset="0"/>
              </a:rPr>
              <a:t>open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	[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3]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tentukan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di</a:t>
            </a: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	folder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mana</a:t>
            </a: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2200" i="1" dirty="0" smtClean="0">
                <a:solidFill>
                  <a:schemeClr val="tx1"/>
                </a:solidFill>
                <a:latin typeface="Comic Sans MS" pitchFamily="66" charset="0"/>
              </a:rPr>
              <a:t>	file </a:t>
            </a:r>
            <a:r>
              <a:rPr lang="en-US" sz="2200" i="1" dirty="0" err="1" smtClean="0">
                <a:solidFill>
                  <a:schemeClr val="tx1"/>
                </a:solidFill>
                <a:latin typeface="Comic Sans MS" pitchFamily="66" charset="0"/>
              </a:rPr>
              <a:t>tersebut</a:t>
            </a:r>
            <a:endParaRPr lang="en-US" sz="2200" i="1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mic Sans MS" pitchFamily="66" charset="0"/>
              </a:rPr>
              <a:t>look in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	[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4]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klik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mic Sans MS" pitchFamily="66" charset="0"/>
              </a:rPr>
              <a:t>file yang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Comic Sans MS" pitchFamily="66" charset="0"/>
              </a:rPr>
              <a:t>diinginkan</a:t>
            </a: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Comic Sans MS" pitchFamily="66" charset="0"/>
              </a:rPr>
              <a:t>kemudian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klik</a:t>
            </a: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2200" i="1" dirty="0" smtClean="0">
                <a:solidFill>
                  <a:schemeClr val="tx1"/>
                </a:solidFill>
                <a:latin typeface="Comic Sans MS" pitchFamily="66" charset="0"/>
              </a:rPr>
              <a:t>	open</a:t>
            </a: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895600"/>
            <a:ext cx="4724400" cy="324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486400" y="6096000"/>
            <a:ext cx="132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Gambar</a:t>
            </a:r>
            <a:r>
              <a:rPr lang="en-US" b="1" dirty="0" smtClean="0">
                <a:solidFill>
                  <a:srgbClr val="FF0000"/>
                </a:solidFill>
              </a:rPr>
              <a:t> 5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47799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>
                <a:solidFill>
                  <a:srgbClr val="C00000"/>
                </a:solidFill>
                <a:effectLst/>
                <a:latin typeface="Comic Sans MS" pitchFamily="66" charset="0"/>
              </a:rPr>
              <a:t>Menyimpan</a:t>
            </a:r>
            <a:r>
              <a:rPr lang="en-US" sz="2400" b="1" dirty="0">
                <a:solidFill>
                  <a:srgbClr val="C00000"/>
                </a:solidFill>
                <a:effectLst/>
                <a:latin typeface="Comic Sans MS" pitchFamily="66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Comic Sans MS" pitchFamily="66" charset="0"/>
              </a:rPr>
              <a:t>file </a:t>
            </a:r>
            <a:r>
              <a:rPr lang="en-US" sz="2400" b="1" i="1" dirty="0" err="1">
                <a:solidFill>
                  <a:srgbClr val="C00000"/>
                </a:solidFill>
                <a:effectLst/>
                <a:latin typeface="Comic Sans MS" pitchFamily="66" charset="0"/>
              </a:rPr>
              <a:t>pada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Comic Sans MS" pitchFamily="66" charset="0"/>
              </a:rPr>
              <a:t> Microsoft PowerPoint</a:t>
            </a:r>
            <a:br>
              <a:rPr lang="en-US" sz="2400" b="1" i="1" dirty="0">
                <a:solidFill>
                  <a:srgbClr val="C00000"/>
                </a:solidFill>
                <a:effectLst/>
                <a:latin typeface="Comic Sans MS" pitchFamily="66" charset="0"/>
              </a:rPr>
            </a:br>
            <a:r>
              <a:rPr lang="nn-NO" sz="2400" dirty="0">
                <a:solidFill>
                  <a:srgbClr val="C00000"/>
                </a:solidFill>
                <a:effectLst/>
                <a:latin typeface="Comic Sans MS" pitchFamily="66" charset="0"/>
              </a:rPr>
              <a:t>Setelah pembuatan </a:t>
            </a:r>
            <a:r>
              <a:rPr lang="nn-NO" sz="2400" i="1" dirty="0">
                <a:solidFill>
                  <a:srgbClr val="C00000"/>
                </a:solidFill>
                <a:effectLst/>
                <a:latin typeface="Comic Sans MS" pitchFamily="66" charset="0"/>
              </a:rPr>
              <a:t>slide selesai maka langkah berikutnya adalah</a:t>
            </a:r>
            <a:br>
              <a:rPr lang="nn-NO" sz="2400" i="1" dirty="0">
                <a:solidFill>
                  <a:srgbClr val="C00000"/>
                </a:solidFill>
                <a:effectLst/>
                <a:latin typeface="Comic Sans MS" pitchFamily="66" charset="0"/>
              </a:rPr>
            </a:br>
            <a:r>
              <a:rPr lang="en-US" sz="2400" dirty="0" err="1">
                <a:solidFill>
                  <a:srgbClr val="C00000"/>
                </a:solidFill>
                <a:effectLst/>
                <a:latin typeface="Comic Sans MS" pitchFamily="66" charset="0"/>
              </a:rPr>
              <a:t>menyimpan</a:t>
            </a:r>
            <a:r>
              <a:rPr lang="en-US" sz="2400" dirty="0">
                <a:solidFill>
                  <a:srgbClr val="C00000"/>
                </a:solidFill>
                <a:effectLst/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effectLst/>
                <a:latin typeface="Comic Sans MS" pitchFamily="66" charset="0"/>
              </a:rPr>
              <a:t>file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Comic Sans MS" pitchFamily="66" charset="0"/>
              </a:rPr>
              <a:t>tersebut</a:t>
            </a:r>
            <a:r>
              <a:rPr lang="en-US" sz="2400" i="1" dirty="0">
                <a:solidFill>
                  <a:srgbClr val="C00000"/>
                </a:solidFill>
                <a:effectLst/>
                <a:latin typeface="Comic Sans MS" pitchFamily="66" charset="0"/>
              </a:rPr>
              <a:t>,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Comic Sans MS" pitchFamily="66" charset="0"/>
              </a:rPr>
              <a:t>dengan</a:t>
            </a:r>
            <a:r>
              <a:rPr lang="en-US" sz="2400" i="1" dirty="0">
                <a:solidFill>
                  <a:srgbClr val="C00000"/>
                </a:solidFill>
                <a:effectLst/>
                <a:latin typeface="Comic Sans MS" pitchFamily="66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Comic Sans MS" pitchFamily="66" charset="0"/>
              </a:rPr>
              <a:t>langkah-langkah</a:t>
            </a:r>
            <a:r>
              <a:rPr lang="en-US" sz="2400" i="1" dirty="0">
                <a:solidFill>
                  <a:srgbClr val="C00000"/>
                </a:solidFill>
                <a:effectLst/>
                <a:latin typeface="Comic Sans MS" pitchFamily="66" charset="0"/>
              </a:rPr>
              <a:t>;</a:t>
            </a:r>
            <a:endParaRPr lang="en-US" sz="2400" dirty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01000" cy="4267200"/>
          </a:xfrm>
        </p:spPr>
        <p:txBody>
          <a:bodyPr/>
          <a:lstStyle/>
          <a:p>
            <a:endParaRPr lang="en-US" dirty="0" smtClean="0"/>
          </a:p>
          <a:p>
            <a:pPr algn="l"/>
            <a:r>
              <a:rPr lang="en-US" sz="2400" b="1" dirty="0">
                <a:solidFill>
                  <a:srgbClr val="C00000"/>
                </a:solidFill>
              </a:rPr>
              <a:t>[1] </a:t>
            </a:r>
            <a:r>
              <a:rPr lang="en-US" sz="2400" b="1" dirty="0" err="1">
                <a:solidFill>
                  <a:srgbClr val="C00000"/>
                </a:solidFill>
              </a:rPr>
              <a:t>klik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i="1" dirty="0">
                <a:solidFill>
                  <a:srgbClr val="C00000"/>
                </a:solidFill>
              </a:rPr>
              <a:t>file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</a:rPr>
              <a:t>[2] </a:t>
            </a:r>
            <a:r>
              <a:rPr lang="en-US" sz="2400" b="1" dirty="0" err="1">
                <a:solidFill>
                  <a:srgbClr val="C00000"/>
                </a:solidFill>
              </a:rPr>
              <a:t>klik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i="1" dirty="0">
                <a:solidFill>
                  <a:srgbClr val="C00000"/>
                </a:solidFill>
              </a:rPr>
              <a:t>save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</a:rPr>
              <a:t>[3] </a:t>
            </a:r>
            <a:r>
              <a:rPr lang="en-US" sz="2400" b="1" dirty="0" err="1">
                <a:solidFill>
                  <a:srgbClr val="C00000"/>
                </a:solidFill>
              </a:rPr>
              <a:t>kemudian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tentukan</a:t>
            </a:r>
            <a:endParaRPr lang="en-US" sz="2400" b="1" dirty="0">
              <a:solidFill>
                <a:srgbClr val="C00000"/>
              </a:solidFill>
            </a:endParaRPr>
          </a:p>
          <a:p>
            <a:pPr algn="l"/>
            <a:r>
              <a:rPr lang="en-US" sz="2400" dirty="0" err="1">
                <a:solidFill>
                  <a:srgbClr val="C00000"/>
                </a:solidFill>
              </a:rPr>
              <a:t>lokasi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penyimpanan</a:t>
            </a:r>
            <a:endParaRPr lang="en-US" sz="2400" dirty="0">
              <a:solidFill>
                <a:srgbClr val="C00000"/>
              </a:solidFill>
            </a:endParaRPr>
          </a:p>
          <a:p>
            <a:pPr algn="l"/>
            <a:r>
              <a:rPr lang="en-US" sz="2400" dirty="0" err="1">
                <a:solidFill>
                  <a:srgbClr val="C00000"/>
                </a:solidFill>
              </a:rPr>
              <a:t>dan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nama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filenya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438400"/>
            <a:ext cx="45720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3048000" y="2819400"/>
            <a:ext cx="12192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3200" y="3962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Save in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19400" y="5257800"/>
            <a:ext cx="2514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5105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Nama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File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6705997" y="3047603"/>
            <a:ext cx="914400" cy="3055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77000" y="3657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Folder </a:t>
            </a:r>
            <a:r>
              <a:rPr lang="en-US" dirty="0" err="1" smtClean="0"/>
              <a:t>baru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7429500" y="2857500"/>
            <a:ext cx="762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72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76600" y="5791200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Gambar</a:t>
            </a:r>
            <a:r>
              <a:rPr lang="en-US" sz="2400" b="1" dirty="0" smtClean="0">
                <a:solidFill>
                  <a:srgbClr val="FF0000"/>
                </a:solidFill>
              </a:rPr>
              <a:t> 6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4000" r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7772400" cy="5638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Ket</a:t>
            </a:r>
            <a:r>
              <a:rPr lang="en-US" sz="2400" b="1" dirty="0" smtClean="0">
                <a:solidFill>
                  <a:schemeClr val="tx1"/>
                </a:solidFill>
              </a:rPr>
              <a:t> : Save in = </a:t>
            </a: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menentukan</a:t>
            </a:r>
            <a:r>
              <a:rPr lang="en-US" sz="2400" b="1" dirty="0" smtClean="0">
                <a:solidFill>
                  <a:schemeClr val="tx1"/>
                </a:solidFill>
              </a:rPr>
              <a:t> folder </a:t>
            </a:r>
            <a:r>
              <a:rPr lang="en-US" sz="2400" b="1" dirty="0" err="1" smtClean="0">
                <a:solidFill>
                  <a:schemeClr val="tx1"/>
                </a:solidFill>
              </a:rPr>
              <a:t>penyimpanan</a:t>
            </a:r>
            <a:r>
              <a:rPr lang="en-US" sz="2400" b="1" dirty="0" smtClean="0">
                <a:solidFill>
                  <a:schemeClr val="tx1"/>
                </a:solidFill>
              </a:rPr>
              <a:t> file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File name = </a:t>
            </a:r>
            <a:r>
              <a:rPr lang="en-US" sz="2400" b="1" dirty="0" err="1" smtClean="0">
                <a:solidFill>
                  <a:schemeClr val="tx1"/>
                </a:solidFill>
              </a:rPr>
              <a:t>nama</a:t>
            </a:r>
            <a:r>
              <a:rPr lang="en-US" sz="2400" b="1" dirty="0" smtClean="0">
                <a:solidFill>
                  <a:schemeClr val="tx1"/>
                </a:solidFill>
              </a:rPr>
              <a:t> file yang </a:t>
            </a:r>
            <a:r>
              <a:rPr lang="en-US" sz="2400" b="1" dirty="0" err="1" smtClean="0">
                <a:solidFill>
                  <a:schemeClr val="tx1"/>
                </a:solidFill>
              </a:rPr>
              <a:t>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kita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gunakan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Save as type = type file yang </a:t>
            </a:r>
            <a:r>
              <a:rPr lang="en-US" sz="2400" b="1" dirty="0" err="1" smtClean="0">
                <a:solidFill>
                  <a:schemeClr val="tx1"/>
                </a:solidFill>
              </a:rPr>
              <a:t>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digunakan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sebagai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contoh</a:t>
            </a:r>
            <a:r>
              <a:rPr lang="en-US" sz="2400" b="1" dirty="0" smtClean="0">
                <a:solidFill>
                  <a:schemeClr val="tx1"/>
                </a:solidFill>
              </a:rPr>
              <a:t> ;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- Presentation       .</a:t>
            </a:r>
            <a:r>
              <a:rPr lang="en-US" sz="2400" b="1" dirty="0" err="1" smtClean="0">
                <a:solidFill>
                  <a:schemeClr val="tx1"/>
                </a:solidFill>
              </a:rPr>
              <a:t>ppt</a:t>
            </a:r>
            <a:r>
              <a:rPr lang="en-US" sz="2400" b="1" dirty="0" smtClean="0">
                <a:solidFill>
                  <a:schemeClr val="tx1"/>
                </a:solidFill>
              </a:rPr>
              <a:t> (default </a:t>
            </a:r>
            <a:r>
              <a:rPr lang="en-US" sz="2400" b="1" dirty="0" err="1" smtClean="0">
                <a:solidFill>
                  <a:schemeClr val="tx1"/>
                </a:solidFill>
              </a:rPr>
              <a:t>presentasi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- </a:t>
            </a:r>
            <a:r>
              <a:rPr lang="en-US" sz="2400" b="1" dirty="0" err="1" smtClean="0">
                <a:solidFill>
                  <a:schemeClr val="tx1"/>
                </a:solidFill>
              </a:rPr>
              <a:t>powerpoint</a:t>
            </a:r>
            <a:r>
              <a:rPr lang="en-US" sz="2400" b="1" dirty="0" smtClean="0">
                <a:solidFill>
                  <a:schemeClr val="tx1"/>
                </a:solidFill>
              </a:rPr>
              <a:t> show        .</a:t>
            </a:r>
            <a:r>
              <a:rPr lang="en-US" sz="2400" b="1" dirty="0" err="1" smtClean="0">
                <a:solidFill>
                  <a:schemeClr val="tx1"/>
                </a:solidFill>
              </a:rPr>
              <a:t>pps</a:t>
            </a:r>
            <a:r>
              <a:rPr lang="en-US" sz="2400" b="1" dirty="0" smtClean="0">
                <a:solidFill>
                  <a:schemeClr val="tx1"/>
                </a:solidFill>
              </a:rPr>
              <a:t> (file show)</a:t>
            </a:r>
          </a:p>
          <a:p>
            <a:pPr algn="l">
              <a:buFontTx/>
              <a:buChar char="-"/>
            </a:pPr>
            <a:r>
              <a:rPr lang="en-US" sz="2400" b="1" dirty="0" smtClean="0">
                <a:solidFill>
                  <a:schemeClr val="tx1"/>
                </a:solidFill>
              </a:rPr>
              <a:t>Read Text File       .rtf (file </a:t>
            </a:r>
            <a:r>
              <a:rPr lang="en-US" sz="2400" b="1" dirty="0" err="1" smtClean="0">
                <a:solidFill>
                  <a:schemeClr val="tx1"/>
                </a:solidFill>
              </a:rPr>
              <a:t>berupa</a:t>
            </a:r>
            <a:r>
              <a:rPr lang="en-US" sz="2400" b="1" dirty="0" smtClean="0">
                <a:solidFill>
                  <a:schemeClr val="tx1"/>
                </a:solidFill>
              </a:rPr>
              <a:t> text) </a:t>
            </a:r>
            <a:r>
              <a:rPr lang="en-US" sz="2400" b="1" dirty="0" err="1" smtClean="0">
                <a:solidFill>
                  <a:schemeClr val="tx1"/>
                </a:solidFill>
              </a:rPr>
              <a:t>dll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Mencetak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file </a:t>
            </a:r>
            <a:r>
              <a:rPr lang="en-US" sz="2400" b="1" i="1" dirty="0" err="1" smtClean="0">
                <a:solidFill>
                  <a:schemeClr val="tx1"/>
                </a:solidFill>
              </a:rPr>
              <a:t>pada</a:t>
            </a:r>
            <a:r>
              <a:rPr lang="en-US" sz="2400" b="1" i="1" dirty="0" smtClean="0">
                <a:solidFill>
                  <a:schemeClr val="tx1"/>
                </a:solidFill>
              </a:rPr>
              <a:t> Microsoft PowerPoint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Hal-</a:t>
            </a:r>
            <a:r>
              <a:rPr lang="en-US" sz="2400" b="1" dirty="0" err="1" smtClean="0">
                <a:solidFill>
                  <a:schemeClr val="tx1"/>
                </a:solidFill>
              </a:rPr>
              <a:t>hal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perlu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diperhatikan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proses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pencetakan</a:t>
            </a:r>
            <a:r>
              <a:rPr lang="en-US" sz="2400" b="1" dirty="0" smtClean="0">
                <a:solidFill>
                  <a:schemeClr val="tx1"/>
                </a:solidFill>
              </a:rPr>
              <a:t> file;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Jenis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nama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printer yang </a:t>
            </a:r>
            <a:r>
              <a:rPr lang="en-US" sz="2400" b="1" i="1" dirty="0" err="1" smtClean="0">
                <a:solidFill>
                  <a:schemeClr val="tx1"/>
                </a:solidFill>
              </a:rPr>
              <a:t>digunakan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Print range: </a:t>
            </a:r>
            <a:r>
              <a:rPr lang="en-US" sz="2400" b="1" i="1" dirty="0" err="1" smtClean="0">
                <a:solidFill>
                  <a:schemeClr val="tx1"/>
                </a:solidFill>
              </a:rPr>
              <a:t>seluruh</a:t>
            </a:r>
            <a:r>
              <a:rPr lang="en-US" sz="2400" b="1" i="1" dirty="0" smtClean="0">
                <a:solidFill>
                  <a:schemeClr val="tx1"/>
                </a:solidFill>
              </a:rPr>
              <a:t> slide,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atau</a:t>
            </a:r>
            <a:r>
              <a:rPr lang="en-US" sz="2400" b="1" i="1" dirty="0" smtClean="0">
                <a:solidFill>
                  <a:schemeClr val="tx1"/>
                </a:solidFill>
              </a:rPr>
              <a:t> slide </a:t>
            </a:r>
            <a:r>
              <a:rPr lang="en-US" sz="2400" b="1" i="1" dirty="0" err="1" smtClean="0">
                <a:solidFill>
                  <a:schemeClr val="tx1"/>
                </a:solidFill>
              </a:rPr>
              <a:t>tertentu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Jumlah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pencetakan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Print </a:t>
            </a:r>
            <a:r>
              <a:rPr lang="en-US" sz="2400" b="1" i="1" dirty="0" err="1" smtClean="0">
                <a:solidFill>
                  <a:schemeClr val="tx1"/>
                </a:solidFill>
              </a:rPr>
              <a:t>sebagai</a:t>
            </a:r>
            <a:r>
              <a:rPr lang="en-US" sz="2400" b="1" i="1" dirty="0" smtClean="0">
                <a:solidFill>
                  <a:schemeClr val="tx1"/>
                </a:solidFill>
              </a:rPr>
              <a:t> slide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atau</a:t>
            </a:r>
            <a:r>
              <a:rPr lang="en-US" sz="2400" b="1" i="1" dirty="0" smtClean="0">
                <a:solidFill>
                  <a:schemeClr val="tx1"/>
                </a:solidFill>
              </a:rPr>
              <a:t> handout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Print </a:t>
            </a:r>
            <a:r>
              <a:rPr lang="en-US" sz="2400" b="1" i="1" dirty="0" err="1" smtClean="0">
                <a:solidFill>
                  <a:schemeClr val="tx1"/>
                </a:solidFill>
              </a:rPr>
              <a:t>dengan</a:t>
            </a:r>
            <a:r>
              <a:rPr lang="en-US" sz="2400" b="1" i="1" dirty="0" smtClean="0">
                <a:solidFill>
                  <a:schemeClr val="tx1"/>
                </a:solidFill>
              </a:rPr>
              <a:t> gray scale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atau</a:t>
            </a:r>
            <a:r>
              <a:rPr lang="en-US" sz="2400" b="1" i="1" dirty="0" smtClean="0">
                <a:solidFill>
                  <a:schemeClr val="tx1"/>
                </a:solidFill>
              </a:rPr>
              <a:t> black white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26670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14600" y="34290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48000" y="30480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458200" cy="5562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[1] </a:t>
            </a:r>
            <a:r>
              <a:rPr lang="en-US" sz="2400" b="1" dirty="0" err="1" smtClean="0">
                <a:solidFill>
                  <a:srgbClr val="00B0F0"/>
                </a:solidFill>
              </a:rPr>
              <a:t>klik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i="1" dirty="0" smtClean="0">
                <a:solidFill>
                  <a:srgbClr val="00B0F0"/>
                </a:solidFill>
              </a:rPr>
              <a:t>file</a:t>
            </a:r>
          </a:p>
          <a:p>
            <a:pPr algn="l"/>
            <a:r>
              <a:rPr lang="en-US" sz="2400" b="1" dirty="0" smtClean="0">
                <a:solidFill>
                  <a:srgbClr val="00B0F0"/>
                </a:solidFill>
              </a:rPr>
              <a:t>[2] </a:t>
            </a:r>
            <a:r>
              <a:rPr lang="en-US" sz="2400" b="1" dirty="0" err="1" smtClean="0">
                <a:solidFill>
                  <a:srgbClr val="00B0F0"/>
                </a:solidFill>
              </a:rPr>
              <a:t>klik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i="1" dirty="0" smtClean="0">
                <a:solidFill>
                  <a:srgbClr val="00B0F0"/>
                </a:solidFill>
              </a:rPr>
              <a:t>print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kemudian</a:t>
            </a:r>
            <a:r>
              <a:rPr lang="en-US" sz="2400" b="1" i="1" dirty="0" smtClean="0">
                <a:solidFill>
                  <a:srgbClr val="00B0F0"/>
                </a:solidFill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tentukan</a:t>
            </a:r>
            <a:r>
              <a:rPr lang="en-US" sz="2400" b="1" i="1" dirty="0" smtClean="0">
                <a:solidFill>
                  <a:srgbClr val="00B0F0"/>
                </a:solidFill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seperti</a:t>
            </a:r>
            <a:r>
              <a:rPr lang="en-US" sz="2400" b="1" i="1" dirty="0" smtClean="0">
                <a:solidFill>
                  <a:srgbClr val="00B0F0"/>
                </a:solidFill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hal-hal</a:t>
            </a:r>
            <a:r>
              <a:rPr lang="en-US" sz="2400" b="1" i="1" dirty="0" smtClean="0">
                <a:solidFill>
                  <a:srgbClr val="00B0F0"/>
                </a:solidFill>
              </a:rPr>
              <a:t> yang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perlu</a:t>
            </a:r>
            <a:r>
              <a:rPr lang="en-US" sz="2400" b="1" i="1" dirty="0" smtClean="0">
                <a:solidFill>
                  <a:srgbClr val="00B0F0"/>
                </a:solidFill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diperhatikan</a:t>
            </a:r>
            <a:r>
              <a:rPr lang="en-US" sz="2400" b="1" i="1" dirty="0" smtClean="0">
                <a:solidFill>
                  <a:srgbClr val="00B0F0"/>
                </a:solidFill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di</a:t>
            </a:r>
            <a:endParaRPr lang="en-US" sz="2400" b="1" i="1" dirty="0" smtClean="0">
              <a:solidFill>
                <a:srgbClr val="00B0F0"/>
              </a:solidFill>
            </a:endParaRPr>
          </a:p>
          <a:p>
            <a:pPr algn="l"/>
            <a:r>
              <a:rPr lang="en-US" sz="2400" b="1" dirty="0" err="1" smtClean="0">
                <a:solidFill>
                  <a:srgbClr val="00B0F0"/>
                </a:solidFill>
              </a:rPr>
              <a:t>atas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05000"/>
            <a:ext cx="42195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flipV="1">
            <a:off x="1905000" y="2743200"/>
            <a:ext cx="32766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676400" y="3657600"/>
            <a:ext cx="31242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048000" y="3733800"/>
            <a:ext cx="47244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81200" y="4876800"/>
            <a:ext cx="39624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Nama</a:t>
            </a:r>
            <a:r>
              <a:rPr lang="en-US" b="1" dirty="0" smtClean="0"/>
              <a:t> printer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4495800"/>
            <a:ext cx="1236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Print range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76400" y="4876800"/>
            <a:ext cx="143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cetak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0" y="594360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Handout </a:t>
            </a:r>
            <a:endParaRPr lang="en-US" b="1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458200" cy="5029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Membuat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Presentasi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Baru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/>
            <a:endParaRPr lang="en-US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Microsoft PowerPoint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memberikan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kemudahan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bagi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Anda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untuk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membuat</a:t>
            </a:r>
            <a:endParaRPr lang="en-US" sz="2400" i="1" dirty="0" smtClean="0">
              <a:solidFill>
                <a:srgbClr val="FF0000"/>
              </a:solidFill>
              <a:latin typeface="Corbel" pitchFamily="34" charset="0"/>
            </a:endParaRPr>
          </a:p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file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presentasi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dengan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berbagai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cara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.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Untuk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kali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ini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kita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akan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memulai</a:t>
            </a:r>
            <a:endParaRPr lang="en-US" sz="2400" i="1" dirty="0" smtClean="0">
              <a:solidFill>
                <a:srgbClr val="FF0000"/>
              </a:solidFill>
              <a:latin typeface="Corbel" pitchFamily="34" charset="0"/>
            </a:endParaRPr>
          </a:p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lembar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presentasi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kosong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Langkah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awal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jalankan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microsoft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powerpoint</a:t>
            </a:r>
            <a:endParaRPr lang="en-US" sz="2400" i="1" dirty="0" smtClean="0">
              <a:solidFill>
                <a:srgbClr val="FF0000"/>
              </a:solidFill>
              <a:latin typeface="Corbel" pitchFamily="34" charset="0"/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2.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Klik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rbel" pitchFamily="34" charset="0"/>
              </a:rPr>
              <a:t>tombol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drop down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di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task pane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tepat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Corbel" pitchFamily="34" charset="0"/>
              </a:rPr>
              <a:t>disebelah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 new</a:t>
            </a:r>
          </a:p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Presentation.</a:t>
            </a:r>
            <a:endParaRPr lang="en-US" sz="2400" dirty="0">
              <a:solidFill>
                <a:srgbClr val="FF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82000" cy="60960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3.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Pilih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dan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klik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layout slide</a:t>
            </a:r>
          </a:p>
          <a:p>
            <a:pPr algn="l"/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4.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klik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dua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kali layout 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slide yang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anda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inginkan</a:t>
            </a:r>
            <a:endParaRPr lang="en-US" sz="1800" i="1" dirty="0" smtClean="0">
              <a:solidFill>
                <a:schemeClr val="bg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Anda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juga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bisa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mengubah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desain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dengan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memanfaatkan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design</a:t>
            </a:r>
          </a:p>
          <a:p>
            <a:pPr algn="l"/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template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task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pane.Setelah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Anda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memilih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maka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secara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otomatis</a:t>
            </a:r>
            <a:endParaRPr lang="en-US" sz="1800" i="1" dirty="0" smtClean="0">
              <a:solidFill>
                <a:schemeClr val="bg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tampilan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slide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Anda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akan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berubah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sesuai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dengan</a:t>
            </a:r>
            <a:r>
              <a:rPr 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design yang </a:t>
            </a:r>
            <a:r>
              <a:rPr lang="en-US" sz="1800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anda</a:t>
            </a:r>
            <a:endParaRPr lang="en-US" sz="1800" i="1" dirty="0" smtClean="0">
              <a:solidFill>
                <a:schemeClr val="bg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pilih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  <a:endParaRPr lang="en-US" sz="1800" dirty="0">
              <a:solidFill>
                <a:schemeClr val="bg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09800"/>
            <a:ext cx="5715000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7" name="Straight Arrow Connector 6"/>
          <p:cNvCxnSpPr/>
          <p:nvPr/>
        </p:nvCxnSpPr>
        <p:spPr>
          <a:xfrm flipV="1">
            <a:off x="5638800" y="1752600"/>
            <a:ext cx="1941992" cy="337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019800" y="1981200"/>
            <a:ext cx="1751427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95800" y="1905000"/>
            <a:ext cx="1106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Task pane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2362200"/>
            <a:ext cx="1296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Layout slide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454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Technic</vt:lpstr>
      <vt:lpstr>KEGIATAN BELAJAR 2</vt:lpstr>
      <vt:lpstr>MENGENALI MENU-MENU PRESENTASI</vt:lpstr>
      <vt:lpstr>Slide 3</vt:lpstr>
      <vt:lpstr>MEMBUAT, MEMBUKA,MENYIMPAN PRESENTASI</vt:lpstr>
      <vt:lpstr>Menyimpan file pada Microsoft PowerPoint Setelah pembuatan slide selesai maka langkah berikutnya adalah menyimpan file tersebut, dengan langkah-langkah;</vt:lpstr>
      <vt:lpstr>Slide 6</vt:lpstr>
      <vt:lpstr>Slide 7</vt:lpstr>
      <vt:lpstr>Slide 8</vt:lpstr>
      <vt:lpstr>Slide 9</vt:lpstr>
      <vt:lpstr>5. klik pada click to add title untuk membuat judul dari presentasi 6. demikian juga dengan subtitle selanjutnya Setelah Anda mengetikkan title dan subtitle maka akan tampil seperti gambar berikut;</vt:lpstr>
      <vt:lpstr>Slide 11</vt:lpstr>
      <vt:lpstr>Rangkuman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DHE</cp:lastModifiedBy>
  <cp:revision>27</cp:revision>
  <dcterms:created xsi:type="dcterms:W3CDTF">2012-03-16T08:35:30Z</dcterms:created>
  <dcterms:modified xsi:type="dcterms:W3CDTF">2012-03-27T23:55:30Z</dcterms:modified>
</cp:coreProperties>
</file>