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56" r:id="rId4"/>
    <p:sldMasterId id="2147483768" r:id="rId5"/>
    <p:sldMasterId id="214748379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671E9D-9C29-4A5D-A550-10D360A8486C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5486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pperplate Gothic Bold" pitchFamily="34" charset="0"/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pperplate Gothic Bold" pitchFamily="34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pperplate Gothic Bold" pitchFamily="34" charset="0"/>
              </a:rPr>
              <a:t>KEGIATAN BELAJAR 1</a:t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pperplate Gothic Bold" pitchFamily="34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pperplate Gothic Bold" pitchFamily="34" charset="0"/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pperplate Gothic Bold" pitchFamily="34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pperplate Gothic Bold" pitchFamily="34" charset="0"/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pperplate Gothic Bold" pitchFamily="34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pperplate Gothic Bold" pitchFamily="34" charset="0"/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Copperplate Gothic Bold" pitchFamily="34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Cooper Black" pitchFamily="18" charset="0"/>
              </a:rPr>
              <a:t>RAHMAH TUNISA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Cooper Black" pitchFamily="18" charset="0"/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Cooper Black" pitchFamily="18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Cooper Black" pitchFamily="18" charset="0"/>
              </a:rPr>
              <a:t>PEND. BAHASA JEPANG</a:t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Cooper Black" pitchFamily="18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Cooper Black" pitchFamily="18" charset="0"/>
              </a:rPr>
              <a:t>1101075009</a:t>
            </a:r>
            <a:endParaRPr lang="en-US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4191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>
                <a:solidFill>
                  <a:srgbClr val="002060"/>
                </a:solidFill>
                <a:latin typeface="Algerian" pitchFamily="82" charset="0"/>
              </a:rPr>
              <a:t>SEKIAN </a:t>
            </a:r>
            <a:br>
              <a:rPr lang="en-US" sz="4000" b="1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Algerian" pitchFamily="82" charset="0"/>
              </a:rPr>
              <a:t>DAN </a:t>
            </a:r>
            <a:br>
              <a:rPr lang="en-US" sz="4800" b="1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Algerian" pitchFamily="82" charset="0"/>
              </a:rPr>
              <a:t>TERIMAKASIH</a:t>
            </a:r>
            <a:endParaRPr lang="en-US" sz="4800" b="1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77724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effectLst/>
                <a:latin typeface="Bauhaus 93" pitchFamily="82" charset="0"/>
              </a:rPr>
              <a:t>INSTALASI MICROSOFT POWERPOINT</a:t>
            </a:r>
            <a:endParaRPr lang="en-US" sz="4000" dirty="0">
              <a:solidFill>
                <a:srgbClr val="00B050"/>
              </a:solidFill>
              <a:effectLst/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924800" cy="4648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dirty="0" smtClean="0"/>
              <a:t>	</a:t>
            </a:r>
            <a:r>
              <a:rPr lang="en-US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Microsoft 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Office Power Point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sebagai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salah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satu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aplikasi</a:t>
            </a:r>
            <a:r>
              <a:rPr lang="en-US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diantara</a:t>
            </a:r>
            <a:r>
              <a:rPr lang="en-US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aplikasi-aplikasi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office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lainnya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seperti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Microsoft </a:t>
            </a:r>
            <a:r>
              <a:rPr lang="en-US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Word, </a:t>
            </a:r>
            <a:r>
              <a:rPr lang="fi-FI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Excel </a:t>
            </a:r>
            <a:r>
              <a:rPr lang="fi-FI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dan lain-lain, merupakan aplikasi yang digunakan </a:t>
            </a:r>
            <a:r>
              <a:rPr lang="fi-FI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untuk melakukan </a:t>
            </a:r>
            <a:r>
              <a:rPr lang="fi-FI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kegiatan presentasi, jadi anda dituntut </a:t>
            </a:r>
            <a:r>
              <a:rPr lang="fi-FI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untuk </a:t>
            </a:r>
            <a:r>
              <a:rPr lang="pt-BR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menguasai </a:t>
            </a:r>
            <a:r>
              <a:rPr lang="pt-BR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modul ini sampai anda </a:t>
            </a:r>
            <a:r>
              <a:rPr lang="pt-BR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dapat mempresentasikan </a:t>
            </a:r>
            <a:r>
              <a:rPr lang="en-US" sz="2500" dirty="0" err="1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bertugas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sebagai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presenter.</a:t>
            </a:r>
          </a:p>
          <a:p>
            <a:pPr algn="just"/>
            <a:r>
              <a:rPr lang="en-US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	</a:t>
            </a:r>
            <a:r>
              <a:rPr lang="en-US" sz="2500" dirty="0" err="1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Untuk</a:t>
            </a:r>
            <a:r>
              <a:rPr lang="en-US" sz="2500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penginstalan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Microsoft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Powerpoint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biasanya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proses</a:t>
            </a:r>
            <a:endParaRPr lang="en-US" sz="2500" dirty="0">
              <a:solidFill>
                <a:schemeClr val="tx2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nn-NO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penginstalannya bersamaan dengan aplikasi-aplikasi Microsoft</a:t>
            </a:r>
          </a:p>
          <a:p>
            <a:pPr algn="just"/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Office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lainnya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seperti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Microsoft Word, Microsoft Excel. Dan</a:t>
            </a:r>
          </a:p>
          <a:p>
            <a:pPr algn="just"/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proses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penginstalannya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dasarnya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semuanya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sama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.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Yaitu</a:t>
            </a:r>
            <a:endParaRPr lang="en-US" sz="2500" dirty="0">
              <a:solidFill>
                <a:schemeClr val="tx2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dengan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memasukkan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CD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drivernya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ke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dalam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CD Room,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ikuti</a:t>
            </a:r>
            <a:endParaRPr lang="en-US" sz="2500" dirty="0">
              <a:solidFill>
                <a:schemeClr val="tx2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instruksi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diberikan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masukkan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serial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numbernya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ikuti</a:t>
            </a:r>
            <a:endParaRPr lang="en-US" sz="2500" dirty="0">
              <a:solidFill>
                <a:schemeClr val="tx2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instruksi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berikutnya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akhiri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dengan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finish.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Kemudian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kita</a:t>
            </a:r>
            <a:endParaRPr lang="en-US" sz="2500" dirty="0">
              <a:solidFill>
                <a:schemeClr val="tx2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telah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dapat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mengoperasikan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microsoft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office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powerpoint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yang</a:t>
            </a:r>
          </a:p>
          <a:p>
            <a:pPr algn="just"/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telah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terinstal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500" dirty="0" err="1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tadi</a:t>
            </a:r>
            <a:r>
              <a:rPr lang="en-US" sz="2500" dirty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305800" cy="4267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	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Untuk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penginstalan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Microsoft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Powerpoint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biasanya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proses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nn-NO" sz="2400" b="1" dirty="0" smtClean="0">
                <a:solidFill>
                  <a:srgbClr val="C00000"/>
                </a:solidFill>
                <a:latin typeface="Eras Medium ITC" pitchFamily="34" charset="0"/>
              </a:rPr>
              <a:t>penginstalannya bersamaan dengan aplikasi-aplikasi Microsoft 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Office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lainnya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seperti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Microsoft Word, Microsoft Excel. Dan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proses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penginstalannya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pada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dasarnya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semuanya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sama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Yaitu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dengan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memasukkan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CD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drivernya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ke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dalam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CD Room,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ikuti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instruksi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yang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diberikan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masukkan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serial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numbernya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ikuti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instruksi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berikutnya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dan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akhiri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dengan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finish.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Kemudian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kita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telah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dapat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mengoperasikan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microsoft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office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powerpoint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yang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telah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terinstal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Eras Medium ITC" pitchFamily="34" charset="0"/>
              </a:rPr>
              <a:t>tadi</a:t>
            </a:r>
            <a:r>
              <a:rPr lang="en-US" sz="2400" b="1" dirty="0" smtClean="0">
                <a:solidFill>
                  <a:srgbClr val="C00000"/>
                </a:solidFill>
                <a:latin typeface="Eras Medium ITC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2"/>
            <a:ext cx="8077200" cy="12953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/>
                <a:latin typeface="Copperplate Gothic Bold" pitchFamily="34" charset="0"/>
              </a:rPr>
              <a:t>MENGOPERASIKAN MICROSOFT POWER POINT</a:t>
            </a:r>
            <a:endParaRPr lang="en-US" sz="3600" dirty="0">
              <a:solidFill>
                <a:srgbClr val="FFFF00"/>
              </a:solidFill>
              <a:effectLst/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458200" cy="4191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Ada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banyak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langkah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dalam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memulai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mengoperasikan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Microsoft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Powerpoint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tapi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pada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dasarnya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sama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Sebagai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contoh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dalam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hal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kami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menggunakan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Windows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Xp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Professional Office 2003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langkah-langkah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ditempuh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secara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umum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just"/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Klik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Start,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pilih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All Programs,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Pilih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Microsoft Office,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Klik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Microsoft Office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Powerpoint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2003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seperti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pada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gambar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382000" cy="63246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1143000"/>
            <a:ext cx="614073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077200" cy="1371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Setelah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anda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mengikuti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langkah-langkah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tersebut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segera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akan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/>
            </a:r>
            <a:br>
              <a:rPr lang="en-US" sz="2400" dirty="0">
                <a:solidFill>
                  <a:srgbClr val="FFC000"/>
                </a:solidFill>
                <a:cs typeface="Gautami" pitchFamily="2"/>
              </a:rPr>
            </a:b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tampil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lembaran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kerja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i="1" dirty="0">
                <a:solidFill>
                  <a:srgbClr val="FFC000"/>
                </a:solidFill>
                <a:cs typeface="Gautami" pitchFamily="2"/>
              </a:rPr>
              <a:t>Microsoft PowerPoint </a:t>
            </a:r>
            <a:r>
              <a:rPr lang="en-US" sz="2400" i="1" dirty="0" err="1">
                <a:solidFill>
                  <a:srgbClr val="FFC000"/>
                </a:solidFill>
                <a:cs typeface="Gautami" pitchFamily="2"/>
              </a:rPr>
              <a:t>seperti</a:t>
            </a:r>
            <a:r>
              <a:rPr lang="en-US" sz="2400" i="1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i="1" dirty="0" err="1">
                <a:solidFill>
                  <a:srgbClr val="FFC000"/>
                </a:solidFill>
                <a:cs typeface="Gautami" pitchFamily="2"/>
              </a:rPr>
              <a:t>Gambar</a:t>
            </a:r>
            <a:r>
              <a:rPr lang="en-US" sz="2400" i="1" dirty="0">
                <a:solidFill>
                  <a:srgbClr val="FFC000"/>
                </a:solidFill>
                <a:cs typeface="Gautami" pitchFamily="2"/>
              </a:rPr>
              <a:t> 2.</a:t>
            </a:r>
            <a:br>
              <a:rPr lang="en-US" sz="2400" i="1" dirty="0">
                <a:solidFill>
                  <a:srgbClr val="FFC000"/>
                </a:solidFill>
                <a:cs typeface="Gautami" pitchFamily="2"/>
              </a:rPr>
            </a:b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berikut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</a:t>
            </a:r>
            <a:r>
              <a:rPr lang="en-US" sz="2400" dirty="0" err="1">
                <a:solidFill>
                  <a:srgbClr val="FFC000"/>
                </a:solidFill>
                <a:cs typeface="Gautami" pitchFamily="2"/>
              </a:rPr>
              <a:t>ini</a:t>
            </a:r>
            <a:r>
              <a:rPr lang="en-US" sz="2400" dirty="0">
                <a:solidFill>
                  <a:srgbClr val="FFC000"/>
                </a:solidFill>
                <a:cs typeface="Gautami" pitchFamily="2"/>
              </a:rPr>
              <a:t> 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382000" cy="4648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2400" b="1" dirty="0" smtClean="0">
                <a:solidFill>
                  <a:srgbClr val="0033CC"/>
                </a:solidFill>
              </a:rPr>
              <a:t>GAMBAR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1"/>
            <a:ext cx="5849469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229600" cy="4343400"/>
          </a:xfrm>
        </p:spPr>
        <p:txBody>
          <a:bodyPr>
            <a:normAutofit/>
          </a:bodyPr>
          <a:lstStyle/>
          <a:p>
            <a:pPr algn="just"/>
            <a:r>
              <a:rPr lang="nn-NO" sz="2400" dirty="0" smtClean="0"/>
              <a:t>	</a:t>
            </a:r>
            <a:r>
              <a:rPr lang="nn-NO" sz="2800" dirty="0" smtClean="0">
                <a:cs typeface="Latha" pitchFamily="2"/>
              </a:rPr>
              <a:t>Untuk Mengakhiri Microsoft powerpoint bisa juga dilakukan</a:t>
            </a:r>
            <a:r>
              <a:rPr lang="en-US" sz="2800" dirty="0" err="1" smtClean="0">
                <a:cs typeface="Latha" pitchFamily="2"/>
              </a:rPr>
              <a:t>dengan</a:t>
            </a:r>
            <a:r>
              <a:rPr lang="en-US" sz="2800" dirty="0" smtClean="0">
                <a:cs typeface="Latha" pitchFamily="2"/>
              </a:rPr>
              <a:t> </a:t>
            </a:r>
            <a:r>
              <a:rPr lang="en-US" sz="2800" dirty="0" err="1" smtClean="0">
                <a:cs typeface="Latha" pitchFamily="2"/>
              </a:rPr>
              <a:t>berbagai</a:t>
            </a:r>
            <a:r>
              <a:rPr lang="en-US" sz="2800" dirty="0" smtClean="0">
                <a:cs typeface="Latha" pitchFamily="2"/>
              </a:rPr>
              <a:t> </a:t>
            </a:r>
            <a:r>
              <a:rPr lang="en-US" sz="2800" dirty="0" err="1" smtClean="0">
                <a:cs typeface="Latha" pitchFamily="2"/>
              </a:rPr>
              <a:t>cara</a:t>
            </a:r>
            <a:r>
              <a:rPr lang="en-US" sz="2800" dirty="0" smtClean="0">
                <a:cs typeface="Latha" pitchFamily="2"/>
              </a:rPr>
              <a:t>. </a:t>
            </a:r>
            <a:r>
              <a:rPr lang="en-US" sz="2800" dirty="0" err="1" smtClean="0">
                <a:cs typeface="Latha" pitchFamily="2"/>
              </a:rPr>
              <a:t>Tetapi</a:t>
            </a:r>
            <a:r>
              <a:rPr lang="en-US" sz="2800" dirty="0" smtClean="0">
                <a:cs typeface="Latha" pitchFamily="2"/>
              </a:rPr>
              <a:t> </a:t>
            </a:r>
            <a:r>
              <a:rPr lang="en-US" sz="2800" dirty="0" err="1" smtClean="0">
                <a:cs typeface="Latha" pitchFamily="2"/>
              </a:rPr>
              <a:t>umumnya</a:t>
            </a:r>
            <a:r>
              <a:rPr lang="en-US" sz="2800" dirty="0" smtClean="0">
                <a:cs typeface="Latha" pitchFamily="2"/>
              </a:rPr>
              <a:t> </a:t>
            </a:r>
            <a:r>
              <a:rPr lang="en-US" sz="2800" dirty="0" err="1" smtClean="0">
                <a:cs typeface="Latha" pitchFamily="2"/>
              </a:rPr>
              <a:t>dengan</a:t>
            </a:r>
            <a:r>
              <a:rPr lang="en-US" sz="2800" dirty="0" smtClean="0">
                <a:cs typeface="Latha" pitchFamily="2"/>
              </a:rPr>
              <a:t> </a:t>
            </a:r>
            <a:r>
              <a:rPr lang="en-US" sz="2800" dirty="0" err="1" smtClean="0">
                <a:cs typeface="Latha" pitchFamily="2"/>
              </a:rPr>
              <a:t>memilih</a:t>
            </a:r>
            <a:r>
              <a:rPr lang="en-US" sz="2800" dirty="0" smtClean="0">
                <a:cs typeface="Latha" pitchFamily="2"/>
              </a:rPr>
              <a:t> </a:t>
            </a:r>
            <a:r>
              <a:rPr lang="en-US" sz="2800" b="1" i="1" dirty="0" smtClean="0">
                <a:cs typeface="Latha" pitchFamily="2"/>
              </a:rPr>
              <a:t>exit </a:t>
            </a:r>
            <a:r>
              <a:rPr lang="en-US" sz="2800" b="1" i="1" dirty="0" err="1" smtClean="0">
                <a:cs typeface="Latha" pitchFamily="2"/>
              </a:rPr>
              <a:t>dari</a:t>
            </a:r>
            <a:r>
              <a:rPr lang="en-US" sz="2800" b="1" i="1" dirty="0">
                <a:cs typeface="Latha" pitchFamily="2"/>
              </a:rPr>
              <a:t> </a:t>
            </a:r>
            <a:r>
              <a:rPr lang="en-US" sz="2800" dirty="0" smtClean="0">
                <a:cs typeface="Latha" pitchFamily="2"/>
              </a:rPr>
              <a:t>menu </a:t>
            </a:r>
            <a:r>
              <a:rPr lang="en-US" sz="2800" b="1" i="1" dirty="0">
                <a:cs typeface="Latha" pitchFamily="2"/>
              </a:rPr>
              <a:t>file. </a:t>
            </a:r>
            <a:r>
              <a:rPr lang="en-US" sz="2800" b="1" i="1" dirty="0" err="1">
                <a:cs typeface="Latha" pitchFamily="2"/>
              </a:rPr>
              <a:t>Untuk</a:t>
            </a:r>
            <a:r>
              <a:rPr lang="en-US" sz="2800" b="1" i="1" dirty="0">
                <a:cs typeface="Latha" pitchFamily="2"/>
              </a:rPr>
              <a:t> </a:t>
            </a:r>
            <a:r>
              <a:rPr lang="en-US" sz="2800" b="1" i="1" dirty="0" err="1">
                <a:cs typeface="Latha" pitchFamily="2"/>
              </a:rPr>
              <a:t>jelasnya</a:t>
            </a:r>
            <a:r>
              <a:rPr lang="en-US" sz="2800" b="1" i="1" dirty="0">
                <a:cs typeface="Latha" pitchFamily="2"/>
              </a:rPr>
              <a:t> </a:t>
            </a:r>
            <a:r>
              <a:rPr lang="en-US" sz="2800" b="1" i="1" dirty="0" err="1">
                <a:cs typeface="Latha" pitchFamily="2"/>
              </a:rPr>
              <a:t>dengan</a:t>
            </a:r>
            <a:r>
              <a:rPr lang="en-US" sz="2800" b="1" i="1" dirty="0">
                <a:cs typeface="Latha" pitchFamily="2"/>
              </a:rPr>
              <a:t> </a:t>
            </a:r>
            <a:r>
              <a:rPr lang="en-US" sz="2800" b="1" i="1" dirty="0" err="1">
                <a:cs typeface="Latha" pitchFamily="2"/>
              </a:rPr>
              <a:t>menggunakan</a:t>
            </a:r>
            <a:r>
              <a:rPr lang="en-US" sz="2800" b="1" i="1" dirty="0">
                <a:cs typeface="Latha" pitchFamily="2"/>
              </a:rPr>
              <a:t> </a:t>
            </a:r>
            <a:r>
              <a:rPr lang="en-US" sz="2800" b="1" i="1" dirty="0" err="1" smtClean="0">
                <a:cs typeface="Latha" pitchFamily="2"/>
              </a:rPr>
              <a:t>langkah-langkah</a:t>
            </a:r>
            <a:r>
              <a:rPr lang="en-US" sz="2800" b="1" i="1" dirty="0" smtClean="0">
                <a:cs typeface="Latha" pitchFamily="2"/>
              </a:rPr>
              <a:t> </a:t>
            </a:r>
            <a:r>
              <a:rPr lang="en-US" sz="2800" dirty="0" err="1" smtClean="0">
                <a:cs typeface="Latha" pitchFamily="2"/>
              </a:rPr>
              <a:t>berikut</a:t>
            </a:r>
            <a:r>
              <a:rPr lang="en-US" sz="2800" dirty="0" smtClean="0">
                <a:cs typeface="Latha" pitchFamily="2"/>
              </a:rPr>
              <a:t> </a:t>
            </a:r>
            <a:r>
              <a:rPr lang="en-US" sz="2800" dirty="0">
                <a:cs typeface="Latha" pitchFamily="2"/>
              </a:rPr>
              <a:t>; </a:t>
            </a:r>
            <a:r>
              <a:rPr lang="en-US" sz="2800" dirty="0" err="1">
                <a:cs typeface="Latha" pitchFamily="2"/>
              </a:rPr>
              <a:t>klik</a:t>
            </a:r>
            <a:r>
              <a:rPr lang="en-US" sz="2800" dirty="0">
                <a:cs typeface="Latha" pitchFamily="2"/>
              </a:rPr>
              <a:t> menu file 2 x 􀃆 </a:t>
            </a:r>
            <a:r>
              <a:rPr lang="en-US" sz="2800" dirty="0" err="1">
                <a:cs typeface="Latha" pitchFamily="2"/>
              </a:rPr>
              <a:t>klik</a:t>
            </a:r>
            <a:r>
              <a:rPr lang="en-US" sz="2800" dirty="0">
                <a:cs typeface="Latha" pitchFamily="2"/>
              </a:rPr>
              <a:t> exit </a:t>
            </a:r>
            <a:r>
              <a:rPr lang="en-US" sz="2800" dirty="0" err="1">
                <a:cs typeface="Latha" pitchFamily="2"/>
              </a:rPr>
              <a:t>atau</a:t>
            </a:r>
            <a:r>
              <a:rPr lang="en-US" sz="2800" dirty="0">
                <a:cs typeface="Latha" pitchFamily="2"/>
              </a:rPr>
              <a:t> </a:t>
            </a:r>
            <a:r>
              <a:rPr lang="en-US" sz="2800" dirty="0" err="1">
                <a:cs typeface="Latha" pitchFamily="2"/>
              </a:rPr>
              <a:t>klik</a:t>
            </a:r>
            <a:r>
              <a:rPr lang="en-US" sz="2800" dirty="0">
                <a:cs typeface="Latha" pitchFamily="2"/>
              </a:rPr>
              <a:t> </a:t>
            </a:r>
            <a:r>
              <a:rPr lang="en-US" sz="2800" dirty="0" err="1">
                <a:cs typeface="Latha" pitchFamily="2"/>
              </a:rPr>
              <a:t>tanda</a:t>
            </a:r>
            <a:r>
              <a:rPr lang="en-US" sz="2800" dirty="0">
                <a:cs typeface="Latha" pitchFamily="2"/>
              </a:rPr>
              <a:t> close </a:t>
            </a:r>
            <a:r>
              <a:rPr lang="en-US" sz="2800" dirty="0" err="1" smtClean="0">
                <a:cs typeface="Latha" pitchFamily="2"/>
              </a:rPr>
              <a:t>pada</a:t>
            </a:r>
            <a:r>
              <a:rPr lang="en-US" sz="2800" dirty="0" smtClean="0">
                <a:cs typeface="Latha" pitchFamily="2"/>
              </a:rPr>
              <a:t> </a:t>
            </a:r>
            <a:r>
              <a:rPr lang="en-US" sz="2800" dirty="0" err="1" smtClean="0">
                <a:cs typeface="Latha" pitchFamily="2"/>
              </a:rPr>
              <a:t>lembaran</a:t>
            </a:r>
            <a:r>
              <a:rPr lang="en-US" sz="2800" dirty="0" smtClean="0">
                <a:cs typeface="Latha" pitchFamily="2"/>
              </a:rPr>
              <a:t> </a:t>
            </a:r>
            <a:r>
              <a:rPr lang="en-US" sz="2800" dirty="0" err="1">
                <a:cs typeface="Latha" pitchFamily="2"/>
              </a:rPr>
              <a:t>kerja</a:t>
            </a:r>
            <a:r>
              <a:rPr lang="en-US" sz="2800" dirty="0">
                <a:cs typeface="Latha" pitchFamily="2"/>
              </a:rPr>
              <a:t> </a:t>
            </a:r>
            <a:r>
              <a:rPr lang="en-US" sz="2800" dirty="0" err="1">
                <a:cs typeface="Latha" pitchFamily="2"/>
              </a:rPr>
              <a:t>sudut</a:t>
            </a:r>
            <a:r>
              <a:rPr lang="en-US" sz="2800" dirty="0">
                <a:cs typeface="Latha" pitchFamily="2"/>
              </a:rPr>
              <a:t> </a:t>
            </a:r>
            <a:r>
              <a:rPr lang="en-US" sz="2800" dirty="0" err="1">
                <a:cs typeface="Latha" pitchFamily="2"/>
              </a:rPr>
              <a:t>kanan</a:t>
            </a:r>
            <a:r>
              <a:rPr lang="en-US" sz="2800" dirty="0">
                <a:cs typeface="Latha" pitchFamily="2"/>
              </a:rPr>
              <a:t> </a:t>
            </a:r>
            <a:r>
              <a:rPr lang="en-US" sz="2800" dirty="0" err="1">
                <a:cs typeface="Latha" pitchFamily="2"/>
              </a:rPr>
              <a:t>atas</a:t>
            </a:r>
            <a:r>
              <a:rPr lang="en-US" sz="2800" dirty="0">
                <a:cs typeface="Latha" pitchFamily="2"/>
              </a:rPr>
              <a:t>. </a:t>
            </a:r>
            <a:r>
              <a:rPr lang="en-US" sz="2800" dirty="0" err="1">
                <a:cs typeface="Latha" pitchFamily="2"/>
              </a:rPr>
              <a:t>Lihat</a:t>
            </a:r>
            <a:r>
              <a:rPr lang="en-US" sz="2800" dirty="0">
                <a:cs typeface="Latha" pitchFamily="2"/>
              </a:rPr>
              <a:t> </a:t>
            </a:r>
            <a:r>
              <a:rPr lang="en-US" sz="2800" dirty="0" err="1">
                <a:cs typeface="Latha" pitchFamily="2"/>
              </a:rPr>
              <a:t>gambar</a:t>
            </a:r>
            <a:r>
              <a:rPr lang="en-US" sz="2800" dirty="0">
                <a:cs typeface="Latha" pitchFamily="2"/>
              </a:rPr>
              <a:t> </a:t>
            </a:r>
            <a:r>
              <a:rPr lang="en-US" sz="2800" dirty="0" smtClean="0">
                <a:cs typeface="Latha" pitchFamily="2"/>
              </a:rPr>
              <a:t>3</a:t>
            </a:r>
          </a:p>
          <a:p>
            <a:pPr algn="just"/>
            <a:endParaRPr lang="en-US" sz="2800" dirty="0">
              <a:solidFill>
                <a:schemeClr val="accent6">
                  <a:lumMod val="50000"/>
                </a:schemeClr>
              </a:solidFill>
              <a:cs typeface="Lath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01000" cy="6172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1" dirty="0" err="1" smtClean="0">
                <a:solidFill>
                  <a:srgbClr val="FF0000"/>
                </a:solidFill>
              </a:rPr>
              <a:t>Gambar</a:t>
            </a:r>
            <a:r>
              <a:rPr lang="en-US" sz="2400" b="1" dirty="0" smtClean="0">
                <a:solidFill>
                  <a:srgbClr val="FF0000"/>
                </a:solidFill>
              </a:rPr>
              <a:t>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2" y="457201"/>
            <a:ext cx="6095999" cy="527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7391400" y="6096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91400" y="99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838200" y="35814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4038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077200" cy="54864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Diharapkan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kepada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anda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untuk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membiasakan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diri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dalam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melihat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berbagai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fitur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yang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terdapat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di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dalam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Powerpoint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sebab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pada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pembahasan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mendatang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akan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dibahas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mengenai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menu-menu yang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dimiliki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pada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powerpoint</a:t>
            </a:r>
            <a:endParaRPr lang="en-US" sz="3200" dirty="0" smtClean="0">
              <a:solidFill>
                <a:srgbClr val="FF0000"/>
              </a:solidFill>
              <a:latin typeface="Goudy Old Style" pitchFamily="18" charset="0"/>
            </a:endParaRPr>
          </a:p>
          <a:p>
            <a:pPr algn="just"/>
            <a:endParaRPr lang="en-US" sz="3200" dirty="0" smtClean="0">
              <a:solidFill>
                <a:srgbClr val="FF0000"/>
              </a:solidFill>
              <a:latin typeface="Goudy Old Style" pitchFamily="18" charset="0"/>
            </a:endParaRPr>
          </a:p>
          <a:p>
            <a:pPr algn="just"/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Proses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penginstalan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microsoft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office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harus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dilakukan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secara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teliti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sebab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dengan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jika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terjadi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kesahalan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akan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Goudy Old Style" pitchFamily="18" charset="0"/>
              </a:rPr>
              <a:t>menghambat</a:t>
            </a:r>
            <a:r>
              <a:rPr lang="en-US" sz="3200" dirty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Goudy Old Style" pitchFamily="18" charset="0"/>
              </a:rPr>
              <a:t>proses</a:t>
            </a:r>
            <a:r>
              <a:rPr lang="en-US" sz="32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fi-FI" sz="3200" dirty="0" smtClean="0">
                <a:solidFill>
                  <a:srgbClr val="FF0000"/>
                </a:solidFill>
                <a:latin typeface="Goudy Old Style" pitchFamily="18" charset="0"/>
              </a:rPr>
              <a:t>pekerjaan </a:t>
            </a:r>
            <a:r>
              <a:rPr lang="fi-FI" sz="3200" dirty="0">
                <a:solidFill>
                  <a:srgbClr val="FF0000"/>
                </a:solidFill>
                <a:latin typeface="Goudy Old Style" pitchFamily="18" charset="0"/>
              </a:rPr>
              <a:t>yang anda akan lakukan</a:t>
            </a:r>
            <a:endParaRPr lang="en-US" sz="3200" dirty="0">
              <a:solidFill>
                <a:srgbClr val="FF0000"/>
              </a:solidFill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118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Office Theme</vt:lpstr>
      <vt:lpstr>Module</vt:lpstr>
      <vt:lpstr>Apex</vt:lpstr>
      <vt:lpstr>Foundry</vt:lpstr>
      <vt:lpstr>Flow</vt:lpstr>
      <vt:lpstr>Trek</vt:lpstr>
      <vt:lpstr> KEGIATAN BELAJAR 1     RAHMAH TUNISA PEND. BAHASA JEPANG 1101075009</vt:lpstr>
      <vt:lpstr>INSTALASI MICROSOFT POWERPOINT</vt:lpstr>
      <vt:lpstr>Slide 3</vt:lpstr>
      <vt:lpstr>MENGOPERASIKAN MICROSOFT POWER POINT</vt:lpstr>
      <vt:lpstr>Slide 5</vt:lpstr>
      <vt:lpstr>Setelah anda mengikuti langkah-langkah tersebut segera akan tampil lembaran kerja Microsoft PowerPoint seperti Gambar 2. berikut ini ;</vt:lpstr>
      <vt:lpstr>Slide 7</vt:lpstr>
      <vt:lpstr>        Gambar 3</vt:lpstr>
      <vt:lpstr>Slide 9</vt:lpstr>
      <vt:lpstr> SEKIAN   DAN   TERIMAKASIH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DHE</cp:lastModifiedBy>
  <cp:revision>16</cp:revision>
  <dcterms:created xsi:type="dcterms:W3CDTF">2012-03-16T07:25:13Z</dcterms:created>
  <dcterms:modified xsi:type="dcterms:W3CDTF">2012-03-27T23:43:47Z</dcterms:modified>
</cp:coreProperties>
</file>